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60" r:id="rId4"/>
    <p:sldId id="264" r:id="rId5"/>
    <p:sldId id="266" r:id="rId6"/>
    <p:sldId id="272" r:id="rId7"/>
    <p:sldId id="277" r:id="rId8"/>
    <p:sldId id="282" r:id="rId9"/>
    <p:sldId id="288" r:id="rId10"/>
    <p:sldId id="293" r:id="rId11"/>
    <p:sldId id="295" r:id="rId12"/>
    <p:sldId id="296" r:id="rId13"/>
    <p:sldId id="259" r:id="rId14"/>
    <p:sldId id="261" r:id="rId15"/>
    <p:sldId id="263" r:id="rId16"/>
    <p:sldId id="268" r:id="rId17"/>
    <p:sldId id="297" r:id="rId18"/>
    <p:sldId id="276" r:id="rId19"/>
    <p:sldId id="283" r:id="rId20"/>
    <p:sldId id="298" r:id="rId21"/>
    <p:sldId id="299" r:id="rId22"/>
    <p:sldId id="294" r:id="rId23"/>
    <p:sldId id="300" r:id="rId24"/>
    <p:sldId id="301" r:id="rId2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08110" y="615553"/>
            <a:ext cx="11287879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05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90977" y="615553"/>
            <a:ext cx="16322145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27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83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0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44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9935" y="569481"/>
            <a:ext cx="18484228" cy="885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8292" y="3536930"/>
            <a:ext cx="11184890" cy="3482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36930" y="2860511"/>
            <a:ext cx="13030239" cy="480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76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java.sun.com/jsp/jstl/core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://www.luv2cod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uv2code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hyperlink" Target="http://www.luv2code.com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index.php/Cross-Site_Request_Forgery_(CSRF)" TargetMode="External"/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jsp/jstl/cor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</a:t>
            </a:r>
            <a:r>
              <a:rPr spc="-330" dirty="0"/>
              <a:t> </a:t>
            </a:r>
            <a:r>
              <a:rPr spc="-135" dirty="0"/>
              <a:t>Security</a:t>
            </a:r>
            <a:r>
              <a:rPr spc="-325" dirty="0"/>
              <a:t> </a:t>
            </a:r>
            <a:r>
              <a:rPr spc="5" dirty="0"/>
              <a:t>-</a:t>
            </a:r>
            <a:r>
              <a:rPr spc="-325" dirty="0"/>
              <a:t> </a:t>
            </a:r>
            <a:r>
              <a:rPr spc="-155" dirty="0"/>
              <a:t>Logout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279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65" dirty="0"/>
              <a:t>Modif</a:t>
            </a:r>
            <a:r>
              <a:rPr sz="6500" spc="-220" dirty="0"/>
              <a:t>y</a:t>
            </a:r>
            <a:r>
              <a:rPr sz="6500" spc="-75" dirty="0"/>
              <a:t> </a:t>
            </a:r>
            <a:r>
              <a:rPr sz="6500" dirty="0"/>
              <a:t>Logi</a:t>
            </a:r>
            <a:r>
              <a:rPr sz="6500" spc="165" dirty="0"/>
              <a:t>n</a:t>
            </a:r>
            <a:r>
              <a:rPr sz="6500" spc="-75" dirty="0"/>
              <a:t> </a:t>
            </a:r>
            <a:r>
              <a:rPr sz="6500" spc="-434" dirty="0"/>
              <a:t>f</a:t>
            </a:r>
            <a:r>
              <a:rPr sz="6500" spc="-30" dirty="0"/>
              <a:t>or</a:t>
            </a:r>
            <a:r>
              <a:rPr sz="6500" spc="195" dirty="0"/>
              <a:t>m</a:t>
            </a:r>
            <a:r>
              <a:rPr sz="6500" spc="-75" dirty="0"/>
              <a:t> </a:t>
            </a:r>
            <a:r>
              <a:rPr sz="6500" spc="250" dirty="0"/>
              <a:t>-</a:t>
            </a:r>
            <a:r>
              <a:rPr sz="6500" spc="-75" dirty="0"/>
              <a:t> </a:t>
            </a:r>
            <a:r>
              <a:rPr sz="6500" spc="55" dirty="0"/>
              <a:t>c</a:t>
            </a:r>
            <a:r>
              <a:rPr sz="6500" spc="10" dirty="0"/>
              <a:t>he</a:t>
            </a:r>
            <a:r>
              <a:rPr sz="6500" spc="-85" dirty="0"/>
              <a:t>c</a:t>
            </a:r>
            <a:r>
              <a:rPr sz="6500" spc="-100" dirty="0"/>
              <a:t>k</a:t>
            </a:r>
            <a:r>
              <a:rPr sz="6500" spc="-75" dirty="0"/>
              <a:t> </a:t>
            </a:r>
            <a:r>
              <a:rPr sz="6500" spc="-434" dirty="0"/>
              <a:t>f</a:t>
            </a:r>
            <a:r>
              <a:rPr sz="6500" spc="90" dirty="0"/>
              <a:t>o</a:t>
            </a:r>
            <a:r>
              <a:rPr sz="6500" spc="155" dirty="0"/>
              <a:t>r</a:t>
            </a:r>
            <a:r>
              <a:rPr sz="6500" spc="-75" dirty="0"/>
              <a:t> </a:t>
            </a:r>
            <a:r>
              <a:rPr sz="6500" spc="-225" dirty="0"/>
              <a:t>"</a:t>
            </a:r>
            <a:r>
              <a:rPr sz="6500" spc="-135" dirty="0"/>
              <a:t>logout"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161576" y="2493985"/>
            <a:ext cx="17506315" cy="7536815"/>
            <a:chOff x="1161576" y="2493985"/>
            <a:chExt cx="17506315" cy="7536815"/>
          </a:xfrm>
        </p:grpSpPr>
        <p:sp>
          <p:nvSpPr>
            <p:cNvPr id="4" name="object 4"/>
            <p:cNvSpPr/>
            <p:nvPr/>
          </p:nvSpPr>
          <p:spPr>
            <a:xfrm>
              <a:off x="1339581" y="2609165"/>
              <a:ext cx="17150080" cy="7075805"/>
            </a:xfrm>
            <a:custGeom>
              <a:avLst/>
              <a:gdLst/>
              <a:ahLst/>
              <a:cxnLst/>
              <a:rect l="l" t="t" r="r" b="b"/>
              <a:pathLst>
                <a:path w="17150080" h="7075805">
                  <a:moveTo>
                    <a:pt x="0" y="0"/>
                  </a:moveTo>
                  <a:lnTo>
                    <a:pt x="17149950" y="0"/>
                  </a:lnTo>
                  <a:lnTo>
                    <a:pt x="17149950" y="7075472"/>
                  </a:lnTo>
                  <a:lnTo>
                    <a:pt x="0" y="707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76" y="2493985"/>
              <a:ext cx="17505959" cy="7536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77821" y="2605021"/>
            <a:ext cx="15135225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  <a:tabLst>
                <a:tab pos="942340" algn="l"/>
                <a:tab pos="2569210" algn="l"/>
                <a:tab pos="5126355" algn="l"/>
                <a:tab pos="14657069" algn="l"/>
              </a:tabLst>
            </a:pPr>
            <a:r>
              <a:rPr sz="3050" b="1" spc="-5" dirty="0">
                <a:latin typeface="Courier New"/>
                <a:cs typeface="Courier New"/>
              </a:rPr>
              <a:t>&lt;%</a:t>
            </a:r>
            <a:r>
              <a:rPr sz="3050" b="1" dirty="0">
                <a:latin typeface="Courier New"/>
                <a:cs typeface="Courier New"/>
              </a:rPr>
              <a:t>@	</a:t>
            </a:r>
            <a:r>
              <a:rPr sz="3050" b="1" spc="-5" dirty="0">
                <a:latin typeface="Courier New"/>
                <a:cs typeface="Courier New"/>
              </a:rPr>
              <a:t>tagli</a:t>
            </a:r>
            <a:r>
              <a:rPr sz="3050" b="1" dirty="0">
                <a:latin typeface="Courier New"/>
                <a:cs typeface="Courier New"/>
              </a:rPr>
              <a:t>b	</a:t>
            </a:r>
            <a:r>
              <a:rPr sz="3050" b="1" spc="-5" dirty="0">
                <a:latin typeface="Courier New"/>
                <a:cs typeface="Courier New"/>
              </a:rPr>
              <a:t>prefix="c</a:t>
            </a:r>
            <a:r>
              <a:rPr sz="3050" b="1" dirty="0">
                <a:latin typeface="Courier New"/>
                <a:cs typeface="Courier New"/>
              </a:rPr>
              <a:t>"	</a:t>
            </a:r>
            <a:r>
              <a:rPr sz="3050" b="1" spc="-5" dirty="0">
                <a:latin typeface="Courier New"/>
                <a:cs typeface="Courier New"/>
                <a:hlinkClick r:id="rId3"/>
              </a:rPr>
              <a:t>uri="http://java.sun.com/jsp/jstl/core</a:t>
            </a:r>
            <a:r>
              <a:rPr sz="3050" b="1" dirty="0">
                <a:latin typeface="Courier New"/>
                <a:cs typeface="Courier New"/>
                <a:hlinkClick r:id="rId3"/>
              </a:rPr>
              <a:t>"</a:t>
            </a:r>
            <a:r>
              <a:rPr sz="3050" b="1" dirty="0">
                <a:latin typeface="Courier New"/>
                <a:cs typeface="Courier New"/>
              </a:rPr>
              <a:t>	</a:t>
            </a:r>
            <a:r>
              <a:rPr sz="3050" b="1" spc="-5" dirty="0">
                <a:latin typeface="Courier New"/>
                <a:cs typeface="Courier New"/>
              </a:rPr>
              <a:t>%&gt;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465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tabLst>
                <a:tab pos="2569845" algn="l"/>
                <a:tab pos="5126990" algn="l"/>
              </a:tabLst>
            </a:pPr>
            <a:r>
              <a:rPr sz="3050" spc="-5" dirty="0">
                <a:latin typeface="Courier New"/>
                <a:cs typeface="Courier New"/>
              </a:rPr>
              <a:t>&lt;</a:t>
            </a:r>
            <a:r>
              <a:rPr sz="3050" spc="-5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spc="-5" dirty="0">
                <a:latin typeface="Courier New"/>
                <a:cs typeface="Courier New"/>
              </a:rPr>
              <a:t>:form	</a:t>
            </a:r>
            <a:r>
              <a:rPr sz="3050" dirty="0">
                <a:latin typeface="Courier New"/>
                <a:cs typeface="Courier New"/>
              </a:rPr>
              <a:t>action="…"	</a:t>
            </a:r>
            <a:r>
              <a:rPr sz="3050" spc="-5" dirty="0">
                <a:latin typeface="Courier New"/>
                <a:cs typeface="Courier New"/>
              </a:rPr>
              <a:t>method="…"&gt;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794" y="4364129"/>
            <a:ext cx="86264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&lt;c:if</a:t>
            </a:r>
            <a:r>
              <a:rPr sz="3050" b="1" spc="-3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test=“${param.logout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!=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null}”&gt;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56" y="5243684"/>
            <a:ext cx="74644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&lt;i&gt;You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have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been</a:t>
            </a:r>
            <a:r>
              <a:rPr sz="3050" b="1" spc="-2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logged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out.&lt;/i&gt;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573" y="2071005"/>
            <a:ext cx="40741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WEB-INF/view/plain-login.jsp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66005" y="522072"/>
            <a:ext cx="4666615" cy="2150110"/>
            <a:chOff x="14966005" y="522072"/>
            <a:chExt cx="4666615" cy="21501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6005" y="522072"/>
              <a:ext cx="4666088" cy="21498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018360" y="553480"/>
              <a:ext cx="4561840" cy="2045335"/>
            </a:xfrm>
            <a:custGeom>
              <a:avLst/>
              <a:gdLst/>
              <a:ahLst/>
              <a:cxnLst/>
              <a:rect l="l" t="t" r="r" b="b"/>
              <a:pathLst>
                <a:path w="4561840" h="2045335">
                  <a:moveTo>
                    <a:pt x="4503140" y="0"/>
                  </a:moveTo>
                  <a:lnTo>
                    <a:pt x="1321949" y="0"/>
                  </a:lnTo>
                  <a:lnTo>
                    <a:pt x="1299279" y="4578"/>
                  </a:lnTo>
                  <a:lnTo>
                    <a:pt x="1280767" y="17062"/>
                  </a:lnTo>
                  <a:lnTo>
                    <a:pt x="1268286" y="35577"/>
                  </a:lnTo>
                  <a:lnTo>
                    <a:pt x="1263710" y="58249"/>
                  </a:lnTo>
                  <a:lnTo>
                    <a:pt x="1263710" y="1462001"/>
                  </a:lnTo>
                  <a:lnTo>
                    <a:pt x="0" y="2045098"/>
                  </a:lnTo>
                  <a:lnTo>
                    <a:pt x="1573250" y="1626918"/>
                  </a:lnTo>
                  <a:lnTo>
                    <a:pt x="4503140" y="1626918"/>
                  </a:lnTo>
                  <a:lnTo>
                    <a:pt x="4525810" y="1622341"/>
                  </a:lnTo>
                  <a:lnTo>
                    <a:pt x="4544322" y="1609859"/>
                  </a:lnTo>
                  <a:lnTo>
                    <a:pt x="4556803" y="1591345"/>
                  </a:lnTo>
                  <a:lnTo>
                    <a:pt x="4561379" y="1568673"/>
                  </a:lnTo>
                  <a:lnTo>
                    <a:pt x="4561379" y="58249"/>
                  </a:lnTo>
                  <a:lnTo>
                    <a:pt x="4556803" y="35577"/>
                  </a:lnTo>
                  <a:lnTo>
                    <a:pt x="4544322" y="17062"/>
                  </a:lnTo>
                  <a:lnTo>
                    <a:pt x="4525810" y="4578"/>
                  </a:lnTo>
                  <a:lnTo>
                    <a:pt x="45031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39663" y="1065800"/>
            <a:ext cx="198183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55883" y="4223039"/>
            <a:ext cx="7969884" cy="1731645"/>
            <a:chOff x="11055883" y="4223039"/>
            <a:chExt cx="7969884" cy="17316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5883" y="4223039"/>
              <a:ext cx="7969652" cy="173162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08237" y="4254451"/>
              <a:ext cx="7865109" cy="1627505"/>
            </a:xfrm>
            <a:custGeom>
              <a:avLst/>
              <a:gdLst/>
              <a:ahLst/>
              <a:cxnLst/>
              <a:rect l="l" t="t" r="r" b="b"/>
              <a:pathLst>
                <a:path w="7865109" h="1627504">
                  <a:moveTo>
                    <a:pt x="7806704" y="0"/>
                  </a:moveTo>
                  <a:lnTo>
                    <a:pt x="4625513" y="0"/>
                  </a:lnTo>
                  <a:lnTo>
                    <a:pt x="4602843" y="4576"/>
                  </a:lnTo>
                  <a:lnTo>
                    <a:pt x="4584331" y="17058"/>
                  </a:lnTo>
                  <a:lnTo>
                    <a:pt x="4571850" y="35571"/>
                  </a:lnTo>
                  <a:lnTo>
                    <a:pt x="4567274" y="58244"/>
                  </a:lnTo>
                  <a:lnTo>
                    <a:pt x="4567274" y="217598"/>
                  </a:lnTo>
                  <a:lnTo>
                    <a:pt x="0" y="334087"/>
                  </a:lnTo>
                  <a:lnTo>
                    <a:pt x="4567274" y="450575"/>
                  </a:lnTo>
                  <a:lnTo>
                    <a:pt x="4567274" y="1568669"/>
                  </a:lnTo>
                  <a:lnTo>
                    <a:pt x="4571850" y="1591342"/>
                  </a:lnTo>
                  <a:lnTo>
                    <a:pt x="4584331" y="1609855"/>
                  </a:lnTo>
                  <a:lnTo>
                    <a:pt x="4602843" y="1622337"/>
                  </a:lnTo>
                  <a:lnTo>
                    <a:pt x="4625513" y="1626913"/>
                  </a:lnTo>
                  <a:lnTo>
                    <a:pt x="7806704" y="1626913"/>
                  </a:lnTo>
                  <a:lnTo>
                    <a:pt x="7829374" y="1622337"/>
                  </a:lnTo>
                  <a:lnTo>
                    <a:pt x="7847886" y="1609855"/>
                  </a:lnTo>
                  <a:lnTo>
                    <a:pt x="7860367" y="1591342"/>
                  </a:lnTo>
                  <a:lnTo>
                    <a:pt x="7864943" y="1568669"/>
                  </a:lnTo>
                  <a:lnTo>
                    <a:pt x="7864943" y="58244"/>
                  </a:lnTo>
                  <a:lnTo>
                    <a:pt x="7860367" y="35571"/>
                  </a:lnTo>
                  <a:lnTo>
                    <a:pt x="7847886" y="17058"/>
                  </a:lnTo>
                  <a:lnTo>
                    <a:pt x="7829374" y="4576"/>
                  </a:lnTo>
                  <a:lnTo>
                    <a:pt x="780670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56453" y="4269892"/>
            <a:ext cx="312610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3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logout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param</a:t>
            </a:r>
            <a:endParaRPr sz="3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48584" y="4762023"/>
            <a:ext cx="2148205" cy="10331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58750" marR="5080" indent="-146685">
              <a:lnSpc>
                <a:spcPts val="3879"/>
              </a:lnSpc>
              <a:spcBef>
                <a:spcPts val="370"/>
              </a:spcBef>
            </a:pP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350" b="1" spc="-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45447" y="8188232"/>
            <a:ext cx="17950180" cy="1047115"/>
            <a:chOff x="845447" y="8188232"/>
            <a:chExt cx="17950180" cy="10471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447" y="8188232"/>
              <a:ext cx="17950039" cy="10470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5447" y="8188232"/>
              <a:ext cx="17950180" cy="1047115"/>
            </a:xfrm>
            <a:custGeom>
              <a:avLst/>
              <a:gdLst/>
              <a:ahLst/>
              <a:cxnLst/>
              <a:rect l="l" t="t" r="r" b="b"/>
              <a:pathLst>
                <a:path w="17950180" h="1047115">
                  <a:moveTo>
                    <a:pt x="17792293" y="1470"/>
                  </a:moveTo>
                  <a:lnTo>
                    <a:pt x="157883" y="1470"/>
                  </a:lnTo>
                  <a:lnTo>
                    <a:pt x="127201" y="4963"/>
                  </a:lnTo>
                  <a:lnTo>
                    <a:pt x="70465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7" y="807748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5" y="1021138"/>
                  </a:lnTo>
                  <a:lnTo>
                    <a:pt x="127184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17708877" y="1047088"/>
                  </a:lnTo>
                  <a:lnTo>
                    <a:pt x="17755331" y="1046904"/>
                  </a:lnTo>
                  <a:lnTo>
                    <a:pt x="17822843" y="1042124"/>
                  </a:lnTo>
                  <a:lnTo>
                    <a:pt x="17879581" y="1021138"/>
                  </a:lnTo>
                  <a:lnTo>
                    <a:pt x="17924091" y="976623"/>
                  </a:lnTo>
                  <a:lnTo>
                    <a:pt x="17945079" y="919887"/>
                  </a:lnTo>
                  <a:lnTo>
                    <a:pt x="17949858" y="852828"/>
                  </a:lnTo>
                  <a:lnTo>
                    <a:pt x="17950039" y="807748"/>
                  </a:lnTo>
                  <a:lnTo>
                    <a:pt x="17950038" y="240097"/>
                  </a:lnTo>
                  <a:lnTo>
                    <a:pt x="17949858" y="194710"/>
                  </a:lnTo>
                  <a:lnTo>
                    <a:pt x="17945073" y="127184"/>
                  </a:lnTo>
                  <a:lnTo>
                    <a:pt x="17924091" y="70465"/>
                  </a:lnTo>
                  <a:lnTo>
                    <a:pt x="17879581" y="25950"/>
                  </a:lnTo>
                  <a:lnTo>
                    <a:pt x="17822860" y="4963"/>
                  </a:lnTo>
                  <a:lnTo>
                    <a:pt x="17792293" y="1470"/>
                  </a:lnTo>
                  <a:close/>
                </a:path>
                <a:path w="17950180" h="1047115">
                  <a:moveTo>
                    <a:pt x="17709945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57883" y="1470"/>
                  </a:lnTo>
                  <a:lnTo>
                    <a:pt x="17792293" y="1470"/>
                  </a:lnTo>
                  <a:lnTo>
                    <a:pt x="17755782" y="183"/>
                  </a:lnTo>
                  <a:lnTo>
                    <a:pt x="1770994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77821" y="6123238"/>
            <a:ext cx="14655800" cy="356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&lt;/c:if&gt;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Courier New"/>
              <a:cs typeface="Courier New"/>
            </a:endParaRPr>
          </a:p>
          <a:p>
            <a:pPr marL="766445" marR="2023745">
              <a:lnSpc>
                <a:spcPts val="3460"/>
              </a:lnSpc>
              <a:tabLst>
                <a:tab pos="11461115" algn="l"/>
                <a:tab pos="12158345" algn="l"/>
              </a:tabLst>
            </a:pPr>
            <a:r>
              <a:rPr sz="3050" spc="-5" dirty="0">
                <a:latin typeface="Courier New"/>
                <a:cs typeface="Courier New"/>
              </a:rPr>
              <a:t>User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name: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&lt;input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type="text"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name="</a:t>
            </a:r>
            <a:r>
              <a:rPr sz="3050" spc="-5" dirty="0">
                <a:solidFill>
                  <a:srgbClr val="0433FF"/>
                </a:solidFill>
                <a:latin typeface="Courier New"/>
                <a:cs typeface="Courier New"/>
              </a:rPr>
              <a:t>username</a:t>
            </a:r>
            <a:r>
              <a:rPr sz="3050" spc="-5" dirty="0">
                <a:latin typeface="Courier New"/>
                <a:cs typeface="Courier New"/>
              </a:rPr>
              <a:t>"	/&gt; 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:</a:t>
            </a:r>
            <a:r>
              <a:rPr sz="3050" spc="-5" dirty="0">
                <a:latin typeface="Courier New"/>
                <a:cs typeface="Courier New"/>
              </a:rPr>
              <a:t> &lt;inpu</a:t>
            </a:r>
            <a:r>
              <a:rPr sz="3050" dirty="0">
                <a:latin typeface="Courier New"/>
                <a:cs typeface="Courier New"/>
              </a:rPr>
              <a:t>t</a:t>
            </a:r>
            <a:r>
              <a:rPr sz="3050" spc="-5" dirty="0">
                <a:latin typeface="Courier New"/>
                <a:cs typeface="Courier New"/>
              </a:rPr>
              <a:t> type="password</a:t>
            </a:r>
            <a:r>
              <a:rPr sz="3050" dirty="0">
                <a:latin typeface="Courier New"/>
                <a:cs typeface="Courier New"/>
              </a:rPr>
              <a:t>"</a:t>
            </a:r>
            <a:r>
              <a:rPr sz="3050" spc="-5" dirty="0">
                <a:latin typeface="Courier New"/>
                <a:cs typeface="Courier New"/>
              </a:rPr>
              <a:t> name=</a:t>
            </a:r>
            <a:r>
              <a:rPr sz="3050" spc="10" dirty="0">
                <a:latin typeface="Courier New"/>
                <a:cs typeface="Courier New"/>
              </a:rPr>
              <a:t>"</a:t>
            </a:r>
            <a:r>
              <a:rPr sz="3050" dirty="0">
                <a:solidFill>
                  <a:srgbClr val="0433FF"/>
                </a:solidFill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"	</a:t>
            </a:r>
            <a:r>
              <a:rPr sz="3050" spc="-5" dirty="0">
                <a:latin typeface="Courier New"/>
                <a:cs typeface="Courier New"/>
              </a:rPr>
              <a:t>/&gt;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Courier New"/>
              <a:cs typeface="Courier New"/>
            </a:endParaRPr>
          </a:p>
          <a:p>
            <a:pPr marL="1447165">
              <a:lnSpc>
                <a:spcPts val="3550"/>
              </a:lnSpc>
            </a:pPr>
            <a:r>
              <a:rPr sz="345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http://localhost:8080/myapp/showMyLoginPage?logout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2970"/>
              </a:lnSpc>
            </a:pPr>
            <a:r>
              <a:rPr sz="3050" dirty="0">
                <a:latin typeface="Courier New"/>
                <a:cs typeface="Courier New"/>
              </a:rPr>
              <a:t>&lt;/</a:t>
            </a:r>
            <a:r>
              <a:rPr sz="3050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dirty="0">
                <a:latin typeface="Courier New"/>
                <a:cs typeface="Courier New"/>
              </a:rPr>
              <a:t>:form&gt;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81076" y="4846032"/>
            <a:ext cx="7679690" cy="3587750"/>
            <a:chOff x="7681076" y="4846032"/>
            <a:chExt cx="7679690" cy="3587750"/>
          </a:xfrm>
        </p:grpSpPr>
        <p:sp>
          <p:nvSpPr>
            <p:cNvPr id="24" name="object 24"/>
            <p:cNvSpPr/>
            <p:nvPr/>
          </p:nvSpPr>
          <p:spPr>
            <a:xfrm>
              <a:off x="7876094" y="4977119"/>
              <a:ext cx="7287259" cy="3327400"/>
            </a:xfrm>
            <a:custGeom>
              <a:avLst/>
              <a:gdLst/>
              <a:ahLst/>
              <a:cxnLst/>
              <a:rect l="l" t="t" r="r" b="b"/>
              <a:pathLst>
                <a:path w="7287259" h="3327400">
                  <a:moveTo>
                    <a:pt x="7215142" y="3314700"/>
                  </a:moveTo>
                  <a:lnTo>
                    <a:pt x="7211625" y="3314700"/>
                  </a:lnTo>
                  <a:lnTo>
                    <a:pt x="7212526" y="3327400"/>
                  </a:lnTo>
                  <a:lnTo>
                    <a:pt x="7214735" y="3327400"/>
                  </a:lnTo>
                  <a:lnTo>
                    <a:pt x="7215142" y="3314700"/>
                  </a:lnTo>
                  <a:close/>
                </a:path>
                <a:path w="7287259" h="3327400">
                  <a:moveTo>
                    <a:pt x="7268618" y="3314700"/>
                  </a:moveTo>
                  <a:lnTo>
                    <a:pt x="7219606" y="3314700"/>
                  </a:lnTo>
                  <a:lnTo>
                    <a:pt x="7228820" y="3327400"/>
                  </a:lnTo>
                  <a:lnTo>
                    <a:pt x="7266384" y="3327400"/>
                  </a:lnTo>
                  <a:lnTo>
                    <a:pt x="7268618" y="3314700"/>
                  </a:lnTo>
                  <a:close/>
                </a:path>
                <a:path w="7287259" h="3327400">
                  <a:moveTo>
                    <a:pt x="7263130" y="3302000"/>
                  </a:moveTo>
                  <a:lnTo>
                    <a:pt x="7199439" y="3302000"/>
                  </a:lnTo>
                  <a:lnTo>
                    <a:pt x="7198342" y="3314700"/>
                  </a:lnTo>
                  <a:lnTo>
                    <a:pt x="7272103" y="3314700"/>
                  </a:lnTo>
                  <a:lnTo>
                    <a:pt x="7263130" y="3302000"/>
                  </a:lnTo>
                  <a:close/>
                </a:path>
                <a:path w="7287259" h="3327400">
                  <a:moveTo>
                    <a:pt x="7265643" y="3276600"/>
                  </a:moveTo>
                  <a:lnTo>
                    <a:pt x="7255860" y="3276600"/>
                  </a:lnTo>
                  <a:lnTo>
                    <a:pt x="7258927" y="3289300"/>
                  </a:lnTo>
                  <a:lnTo>
                    <a:pt x="7172242" y="3289300"/>
                  </a:lnTo>
                  <a:lnTo>
                    <a:pt x="7177930" y="3302000"/>
                  </a:lnTo>
                  <a:lnTo>
                    <a:pt x="7280606" y="3302000"/>
                  </a:lnTo>
                  <a:lnTo>
                    <a:pt x="7280747" y="3300712"/>
                  </a:lnTo>
                  <a:lnTo>
                    <a:pt x="7273323" y="3289300"/>
                  </a:lnTo>
                  <a:lnTo>
                    <a:pt x="7265643" y="3276600"/>
                  </a:lnTo>
                  <a:close/>
                </a:path>
                <a:path w="7287259" h="3327400">
                  <a:moveTo>
                    <a:pt x="7281998" y="3289300"/>
                  </a:moveTo>
                  <a:lnTo>
                    <a:pt x="7280747" y="3300712"/>
                  </a:lnTo>
                  <a:lnTo>
                    <a:pt x="7281584" y="3302000"/>
                  </a:lnTo>
                  <a:lnTo>
                    <a:pt x="7286637" y="3302000"/>
                  </a:lnTo>
                  <a:lnTo>
                    <a:pt x="7281998" y="3289300"/>
                  </a:lnTo>
                  <a:close/>
                </a:path>
                <a:path w="7287259" h="3327400">
                  <a:moveTo>
                    <a:pt x="7165137" y="3263900"/>
                  </a:moveTo>
                  <a:lnTo>
                    <a:pt x="7130731" y="3263900"/>
                  </a:lnTo>
                  <a:lnTo>
                    <a:pt x="7134855" y="3276600"/>
                  </a:lnTo>
                  <a:lnTo>
                    <a:pt x="7139754" y="3289300"/>
                  </a:lnTo>
                  <a:lnTo>
                    <a:pt x="7151164" y="3276600"/>
                  </a:lnTo>
                  <a:lnTo>
                    <a:pt x="7167102" y="3276600"/>
                  </a:lnTo>
                  <a:lnTo>
                    <a:pt x="7165137" y="3263900"/>
                  </a:lnTo>
                  <a:close/>
                </a:path>
                <a:path w="7287259" h="3327400">
                  <a:moveTo>
                    <a:pt x="7255860" y="3276600"/>
                  </a:moveTo>
                  <a:lnTo>
                    <a:pt x="7159949" y="3276600"/>
                  </a:lnTo>
                  <a:lnTo>
                    <a:pt x="7152330" y="3289300"/>
                  </a:lnTo>
                  <a:lnTo>
                    <a:pt x="7250952" y="3289300"/>
                  </a:lnTo>
                  <a:lnTo>
                    <a:pt x="7255860" y="3276600"/>
                  </a:lnTo>
                  <a:close/>
                </a:path>
                <a:path w="7287259" h="3327400">
                  <a:moveTo>
                    <a:pt x="7282487" y="3276600"/>
                  </a:moveTo>
                  <a:lnTo>
                    <a:pt x="7265643" y="3276600"/>
                  </a:lnTo>
                  <a:lnTo>
                    <a:pt x="7280553" y="3289300"/>
                  </a:lnTo>
                  <a:lnTo>
                    <a:pt x="7282487" y="3276600"/>
                  </a:lnTo>
                  <a:close/>
                </a:path>
                <a:path w="7287259" h="3327400">
                  <a:moveTo>
                    <a:pt x="7175583" y="3249327"/>
                  </a:moveTo>
                  <a:lnTo>
                    <a:pt x="7174033" y="3251200"/>
                  </a:lnTo>
                  <a:lnTo>
                    <a:pt x="7101389" y="3251200"/>
                  </a:lnTo>
                  <a:lnTo>
                    <a:pt x="7103713" y="3263900"/>
                  </a:lnTo>
                  <a:lnTo>
                    <a:pt x="7107761" y="3276600"/>
                  </a:lnTo>
                  <a:lnTo>
                    <a:pt x="7121647" y="3263900"/>
                  </a:lnTo>
                  <a:lnTo>
                    <a:pt x="7175275" y="3263900"/>
                  </a:lnTo>
                  <a:lnTo>
                    <a:pt x="7177258" y="3251200"/>
                  </a:lnTo>
                  <a:lnTo>
                    <a:pt x="7175583" y="3249327"/>
                  </a:lnTo>
                  <a:close/>
                </a:path>
                <a:path w="7287259" h="3327400">
                  <a:moveTo>
                    <a:pt x="7172127" y="3263900"/>
                  </a:moveTo>
                  <a:lnTo>
                    <a:pt x="7165137" y="3263900"/>
                  </a:lnTo>
                  <a:lnTo>
                    <a:pt x="7167102" y="3276600"/>
                  </a:lnTo>
                  <a:lnTo>
                    <a:pt x="7173020" y="3276600"/>
                  </a:lnTo>
                  <a:lnTo>
                    <a:pt x="7172127" y="3263900"/>
                  </a:lnTo>
                  <a:close/>
                </a:path>
                <a:path w="7287259" h="3327400">
                  <a:moveTo>
                    <a:pt x="7175571" y="3263900"/>
                  </a:moveTo>
                  <a:lnTo>
                    <a:pt x="7172127" y="3263900"/>
                  </a:lnTo>
                  <a:lnTo>
                    <a:pt x="7173020" y="3276600"/>
                  </a:lnTo>
                  <a:lnTo>
                    <a:pt x="7181805" y="3276600"/>
                  </a:lnTo>
                  <a:lnTo>
                    <a:pt x="7175571" y="3263900"/>
                  </a:lnTo>
                  <a:close/>
                </a:path>
                <a:path w="7287259" h="3327400">
                  <a:moveTo>
                    <a:pt x="7217602" y="3263900"/>
                  </a:moveTo>
                  <a:lnTo>
                    <a:pt x="7181630" y="3263900"/>
                  </a:lnTo>
                  <a:lnTo>
                    <a:pt x="7186043" y="3276600"/>
                  </a:lnTo>
                  <a:lnTo>
                    <a:pt x="7231789" y="3276600"/>
                  </a:lnTo>
                  <a:lnTo>
                    <a:pt x="7231426" y="3275285"/>
                  </a:lnTo>
                  <a:lnTo>
                    <a:pt x="7217602" y="3263900"/>
                  </a:lnTo>
                  <a:close/>
                </a:path>
                <a:path w="7287259" h="3327400">
                  <a:moveTo>
                    <a:pt x="7237319" y="3263900"/>
                  </a:moveTo>
                  <a:lnTo>
                    <a:pt x="7228286" y="3263900"/>
                  </a:lnTo>
                  <a:lnTo>
                    <a:pt x="7231426" y="3275285"/>
                  </a:lnTo>
                  <a:lnTo>
                    <a:pt x="7233023" y="3276600"/>
                  </a:lnTo>
                  <a:lnTo>
                    <a:pt x="7240910" y="3276600"/>
                  </a:lnTo>
                  <a:lnTo>
                    <a:pt x="7237319" y="3263900"/>
                  </a:lnTo>
                  <a:close/>
                </a:path>
                <a:path w="7287259" h="3327400">
                  <a:moveTo>
                    <a:pt x="7248580" y="3267532"/>
                  </a:moveTo>
                  <a:lnTo>
                    <a:pt x="7246999" y="3276600"/>
                  </a:lnTo>
                  <a:lnTo>
                    <a:pt x="7253716" y="3276600"/>
                  </a:lnTo>
                  <a:lnTo>
                    <a:pt x="7248580" y="3267532"/>
                  </a:lnTo>
                  <a:close/>
                </a:path>
                <a:path w="7287259" h="3327400">
                  <a:moveTo>
                    <a:pt x="7258783" y="3263900"/>
                  </a:moveTo>
                  <a:lnTo>
                    <a:pt x="7255748" y="3263900"/>
                  </a:lnTo>
                  <a:lnTo>
                    <a:pt x="7253716" y="3276600"/>
                  </a:lnTo>
                  <a:lnTo>
                    <a:pt x="7272552" y="3276600"/>
                  </a:lnTo>
                  <a:lnTo>
                    <a:pt x="7258783" y="3263900"/>
                  </a:lnTo>
                  <a:close/>
                </a:path>
                <a:path w="7287259" h="3327400">
                  <a:moveTo>
                    <a:pt x="7249214" y="3263900"/>
                  </a:moveTo>
                  <a:lnTo>
                    <a:pt x="7246523" y="3263900"/>
                  </a:lnTo>
                  <a:lnTo>
                    <a:pt x="7248580" y="3267532"/>
                  </a:lnTo>
                  <a:lnTo>
                    <a:pt x="7249214" y="3263900"/>
                  </a:lnTo>
                  <a:close/>
                </a:path>
                <a:path w="7287259" h="3327400">
                  <a:moveTo>
                    <a:pt x="7111255" y="3225800"/>
                  </a:moveTo>
                  <a:lnTo>
                    <a:pt x="7049119" y="3225800"/>
                  </a:lnTo>
                  <a:lnTo>
                    <a:pt x="7053419" y="3238500"/>
                  </a:lnTo>
                  <a:lnTo>
                    <a:pt x="7061284" y="3251200"/>
                  </a:lnTo>
                  <a:lnTo>
                    <a:pt x="7074767" y="3251200"/>
                  </a:lnTo>
                  <a:lnTo>
                    <a:pt x="7081602" y="3263900"/>
                  </a:lnTo>
                  <a:lnTo>
                    <a:pt x="7087629" y="3263900"/>
                  </a:lnTo>
                  <a:lnTo>
                    <a:pt x="7083757" y="3251200"/>
                  </a:lnTo>
                  <a:lnTo>
                    <a:pt x="7081925" y="3238500"/>
                  </a:lnTo>
                  <a:lnTo>
                    <a:pt x="7116618" y="3238500"/>
                  </a:lnTo>
                  <a:lnTo>
                    <a:pt x="7111255" y="3225800"/>
                  </a:lnTo>
                  <a:close/>
                </a:path>
                <a:path w="7287259" h="3327400">
                  <a:moveTo>
                    <a:pt x="7164831" y="3238132"/>
                  </a:moveTo>
                  <a:lnTo>
                    <a:pt x="7164873" y="3238500"/>
                  </a:lnTo>
                  <a:lnTo>
                    <a:pt x="7081925" y="3238500"/>
                  </a:lnTo>
                  <a:lnTo>
                    <a:pt x="7087837" y="3251200"/>
                  </a:lnTo>
                  <a:lnTo>
                    <a:pt x="7087629" y="3263900"/>
                  </a:lnTo>
                  <a:lnTo>
                    <a:pt x="7092674" y="3263900"/>
                  </a:lnTo>
                  <a:lnTo>
                    <a:pt x="7101389" y="3251200"/>
                  </a:lnTo>
                  <a:lnTo>
                    <a:pt x="7174033" y="3251200"/>
                  </a:lnTo>
                  <a:lnTo>
                    <a:pt x="7175583" y="3249327"/>
                  </a:lnTo>
                  <a:lnTo>
                    <a:pt x="7165899" y="3238500"/>
                  </a:lnTo>
                  <a:lnTo>
                    <a:pt x="7164831" y="3238132"/>
                  </a:lnTo>
                  <a:close/>
                </a:path>
                <a:path w="7287259" h="3327400">
                  <a:moveTo>
                    <a:pt x="7201185" y="3251200"/>
                  </a:moveTo>
                  <a:lnTo>
                    <a:pt x="7185960" y="3251200"/>
                  </a:lnTo>
                  <a:lnTo>
                    <a:pt x="7185272" y="3263900"/>
                  </a:lnTo>
                  <a:lnTo>
                    <a:pt x="7206125" y="3263900"/>
                  </a:lnTo>
                  <a:lnTo>
                    <a:pt x="7201185" y="3251200"/>
                  </a:lnTo>
                  <a:close/>
                </a:path>
                <a:path w="7287259" h="3327400">
                  <a:moveTo>
                    <a:pt x="7231327" y="3251200"/>
                  </a:moveTo>
                  <a:lnTo>
                    <a:pt x="7209047" y="3251200"/>
                  </a:lnTo>
                  <a:lnTo>
                    <a:pt x="7213602" y="3263900"/>
                  </a:lnTo>
                  <a:lnTo>
                    <a:pt x="7228339" y="3263900"/>
                  </a:lnTo>
                  <a:lnTo>
                    <a:pt x="7231327" y="3251200"/>
                  </a:lnTo>
                  <a:close/>
                </a:path>
                <a:path w="7287259" h="3327400">
                  <a:moveTo>
                    <a:pt x="7180424" y="3243481"/>
                  </a:moveTo>
                  <a:lnTo>
                    <a:pt x="7175583" y="3249327"/>
                  </a:lnTo>
                  <a:lnTo>
                    <a:pt x="7177258" y="3251200"/>
                  </a:lnTo>
                  <a:lnTo>
                    <a:pt x="7181420" y="3251200"/>
                  </a:lnTo>
                  <a:lnTo>
                    <a:pt x="7180424" y="3243481"/>
                  </a:lnTo>
                  <a:close/>
                </a:path>
                <a:path w="7287259" h="3327400">
                  <a:moveTo>
                    <a:pt x="7195988" y="3238500"/>
                  </a:moveTo>
                  <a:lnTo>
                    <a:pt x="7184549" y="3238500"/>
                  </a:lnTo>
                  <a:lnTo>
                    <a:pt x="7181354" y="3242358"/>
                  </a:lnTo>
                  <a:lnTo>
                    <a:pt x="7184957" y="3251200"/>
                  </a:lnTo>
                  <a:lnTo>
                    <a:pt x="7208742" y="3251200"/>
                  </a:lnTo>
                  <a:lnTo>
                    <a:pt x="7195988" y="3238500"/>
                  </a:lnTo>
                  <a:close/>
                </a:path>
                <a:path w="7287259" h="3327400">
                  <a:moveTo>
                    <a:pt x="7179781" y="3238500"/>
                  </a:moveTo>
                  <a:lnTo>
                    <a:pt x="7180424" y="3243481"/>
                  </a:lnTo>
                  <a:lnTo>
                    <a:pt x="7181354" y="3242358"/>
                  </a:lnTo>
                  <a:lnTo>
                    <a:pt x="7179781" y="3238500"/>
                  </a:lnTo>
                  <a:close/>
                </a:path>
                <a:path w="7287259" h="3327400">
                  <a:moveTo>
                    <a:pt x="7052132" y="3213100"/>
                  </a:moveTo>
                  <a:lnTo>
                    <a:pt x="7008813" y="3213100"/>
                  </a:lnTo>
                  <a:lnTo>
                    <a:pt x="7021097" y="3238500"/>
                  </a:lnTo>
                  <a:lnTo>
                    <a:pt x="7031446" y="3238500"/>
                  </a:lnTo>
                  <a:lnTo>
                    <a:pt x="7040318" y="3225800"/>
                  </a:lnTo>
                  <a:lnTo>
                    <a:pt x="7064047" y="3225800"/>
                  </a:lnTo>
                  <a:lnTo>
                    <a:pt x="7052132" y="3213100"/>
                  </a:lnTo>
                  <a:close/>
                </a:path>
                <a:path w="7287259" h="3327400">
                  <a:moveTo>
                    <a:pt x="7129018" y="3225800"/>
                  </a:moveTo>
                  <a:lnTo>
                    <a:pt x="7112810" y="3225800"/>
                  </a:lnTo>
                  <a:lnTo>
                    <a:pt x="7120078" y="3238500"/>
                  </a:lnTo>
                  <a:lnTo>
                    <a:pt x="7164873" y="3238500"/>
                  </a:lnTo>
                  <a:lnTo>
                    <a:pt x="7164738" y="3238100"/>
                  </a:lnTo>
                  <a:lnTo>
                    <a:pt x="7129018" y="3225800"/>
                  </a:lnTo>
                  <a:close/>
                </a:path>
                <a:path w="7287259" h="3327400">
                  <a:moveTo>
                    <a:pt x="7163415" y="3225800"/>
                  </a:moveTo>
                  <a:lnTo>
                    <a:pt x="7160573" y="3225800"/>
                  </a:lnTo>
                  <a:lnTo>
                    <a:pt x="7164738" y="3238100"/>
                  </a:lnTo>
                  <a:lnTo>
                    <a:pt x="7163415" y="3225800"/>
                  </a:lnTo>
                  <a:close/>
                </a:path>
                <a:path w="7287259" h="3327400">
                  <a:moveTo>
                    <a:pt x="7103185" y="3213100"/>
                  </a:moveTo>
                  <a:lnTo>
                    <a:pt x="7063314" y="3213100"/>
                  </a:lnTo>
                  <a:lnTo>
                    <a:pt x="7080453" y="3225800"/>
                  </a:lnTo>
                  <a:lnTo>
                    <a:pt x="7119588" y="3225800"/>
                  </a:lnTo>
                  <a:lnTo>
                    <a:pt x="7103185" y="3213100"/>
                  </a:lnTo>
                  <a:close/>
                </a:path>
                <a:path w="7287259" h="3327400">
                  <a:moveTo>
                    <a:pt x="7135270" y="3214321"/>
                  </a:moveTo>
                  <a:lnTo>
                    <a:pt x="7128683" y="3225800"/>
                  </a:lnTo>
                  <a:lnTo>
                    <a:pt x="7135864" y="3225800"/>
                  </a:lnTo>
                  <a:lnTo>
                    <a:pt x="7135270" y="3214321"/>
                  </a:lnTo>
                  <a:close/>
                </a:path>
                <a:path w="7287259" h="3327400">
                  <a:moveTo>
                    <a:pt x="7135971" y="3213100"/>
                  </a:moveTo>
                  <a:lnTo>
                    <a:pt x="7135207" y="3213100"/>
                  </a:lnTo>
                  <a:lnTo>
                    <a:pt x="7135270" y="3214321"/>
                  </a:lnTo>
                  <a:lnTo>
                    <a:pt x="7135971" y="3213100"/>
                  </a:lnTo>
                  <a:close/>
                </a:path>
                <a:path w="7287259" h="3327400">
                  <a:moveTo>
                    <a:pt x="7092668" y="3200400"/>
                  </a:moveTo>
                  <a:lnTo>
                    <a:pt x="6968308" y="3200400"/>
                  </a:lnTo>
                  <a:lnTo>
                    <a:pt x="6970687" y="3213100"/>
                  </a:lnTo>
                  <a:lnTo>
                    <a:pt x="7103459" y="3213100"/>
                  </a:lnTo>
                  <a:lnTo>
                    <a:pt x="7092668" y="3200400"/>
                  </a:lnTo>
                  <a:close/>
                </a:path>
                <a:path w="7287259" h="3327400">
                  <a:moveTo>
                    <a:pt x="6952493" y="3187700"/>
                  </a:moveTo>
                  <a:lnTo>
                    <a:pt x="6939430" y="3187700"/>
                  </a:lnTo>
                  <a:lnTo>
                    <a:pt x="6940019" y="3200400"/>
                  </a:lnTo>
                  <a:lnTo>
                    <a:pt x="6952493" y="3187700"/>
                  </a:lnTo>
                  <a:close/>
                </a:path>
                <a:path w="7287259" h="3327400">
                  <a:moveTo>
                    <a:pt x="7060875" y="3187700"/>
                  </a:moveTo>
                  <a:lnTo>
                    <a:pt x="6952493" y="3187700"/>
                  </a:lnTo>
                  <a:lnTo>
                    <a:pt x="6954775" y="3200400"/>
                  </a:lnTo>
                  <a:lnTo>
                    <a:pt x="7055712" y="3200400"/>
                  </a:lnTo>
                  <a:lnTo>
                    <a:pt x="7060875" y="3187700"/>
                  </a:lnTo>
                  <a:close/>
                </a:path>
                <a:path w="7287259" h="3327400">
                  <a:moveTo>
                    <a:pt x="7073376" y="3187700"/>
                  </a:moveTo>
                  <a:lnTo>
                    <a:pt x="7067524" y="3187700"/>
                  </a:lnTo>
                  <a:lnTo>
                    <a:pt x="7063848" y="3200400"/>
                  </a:lnTo>
                  <a:lnTo>
                    <a:pt x="7065708" y="3200400"/>
                  </a:lnTo>
                  <a:lnTo>
                    <a:pt x="7073376" y="3187700"/>
                  </a:lnTo>
                  <a:close/>
                </a:path>
                <a:path w="7287259" h="3327400">
                  <a:moveTo>
                    <a:pt x="7025800" y="3175000"/>
                  </a:moveTo>
                  <a:lnTo>
                    <a:pt x="6899591" y="3175000"/>
                  </a:lnTo>
                  <a:lnTo>
                    <a:pt x="6924411" y="3187700"/>
                  </a:lnTo>
                  <a:lnTo>
                    <a:pt x="7031815" y="3187700"/>
                  </a:lnTo>
                  <a:lnTo>
                    <a:pt x="7025800" y="3175000"/>
                  </a:lnTo>
                  <a:close/>
                </a:path>
                <a:path w="7287259" h="3327400">
                  <a:moveTo>
                    <a:pt x="7039733" y="3175000"/>
                  </a:moveTo>
                  <a:lnTo>
                    <a:pt x="7033873" y="3175000"/>
                  </a:lnTo>
                  <a:lnTo>
                    <a:pt x="7039419" y="3187700"/>
                  </a:lnTo>
                  <a:lnTo>
                    <a:pt x="7045122" y="3187700"/>
                  </a:lnTo>
                  <a:lnTo>
                    <a:pt x="7039733" y="3175000"/>
                  </a:lnTo>
                  <a:close/>
                </a:path>
                <a:path w="7287259" h="3327400">
                  <a:moveTo>
                    <a:pt x="6981798" y="3149600"/>
                  </a:moveTo>
                  <a:lnTo>
                    <a:pt x="6859772" y="3149600"/>
                  </a:lnTo>
                  <a:lnTo>
                    <a:pt x="6888035" y="3175000"/>
                  </a:lnTo>
                  <a:lnTo>
                    <a:pt x="6886816" y="3162300"/>
                  </a:lnTo>
                  <a:lnTo>
                    <a:pt x="6987972" y="3162300"/>
                  </a:lnTo>
                  <a:lnTo>
                    <a:pt x="6981798" y="3149600"/>
                  </a:lnTo>
                  <a:close/>
                </a:path>
                <a:path w="7287259" h="3327400">
                  <a:moveTo>
                    <a:pt x="6907444" y="3162300"/>
                  </a:moveTo>
                  <a:lnTo>
                    <a:pt x="6890207" y="3162300"/>
                  </a:lnTo>
                  <a:lnTo>
                    <a:pt x="6900511" y="3175000"/>
                  </a:lnTo>
                  <a:lnTo>
                    <a:pt x="6914910" y="3175000"/>
                  </a:lnTo>
                  <a:lnTo>
                    <a:pt x="6907444" y="3162300"/>
                  </a:lnTo>
                  <a:close/>
                </a:path>
                <a:path w="7287259" h="3327400">
                  <a:moveTo>
                    <a:pt x="6934427" y="3162300"/>
                  </a:moveTo>
                  <a:lnTo>
                    <a:pt x="6912878" y="3162300"/>
                  </a:lnTo>
                  <a:lnTo>
                    <a:pt x="6914910" y="3175000"/>
                  </a:lnTo>
                  <a:lnTo>
                    <a:pt x="6938621" y="3175000"/>
                  </a:lnTo>
                  <a:lnTo>
                    <a:pt x="6934427" y="3162300"/>
                  </a:lnTo>
                  <a:close/>
                </a:path>
                <a:path w="7287259" h="3327400">
                  <a:moveTo>
                    <a:pt x="6988018" y="3162300"/>
                  </a:moveTo>
                  <a:lnTo>
                    <a:pt x="6934427" y="3162300"/>
                  </a:lnTo>
                  <a:lnTo>
                    <a:pt x="6943412" y="3175000"/>
                  </a:lnTo>
                  <a:lnTo>
                    <a:pt x="7001439" y="3175000"/>
                  </a:lnTo>
                  <a:lnTo>
                    <a:pt x="6988018" y="3162300"/>
                  </a:lnTo>
                  <a:close/>
                </a:path>
                <a:path w="7287259" h="3327400">
                  <a:moveTo>
                    <a:pt x="7010576" y="3162300"/>
                  </a:moveTo>
                  <a:lnTo>
                    <a:pt x="7008239" y="3175000"/>
                  </a:lnTo>
                  <a:lnTo>
                    <a:pt x="7010603" y="3175000"/>
                  </a:lnTo>
                  <a:lnTo>
                    <a:pt x="7010576" y="3162300"/>
                  </a:lnTo>
                  <a:close/>
                </a:path>
                <a:path w="7287259" h="3327400">
                  <a:moveTo>
                    <a:pt x="7015014" y="3162300"/>
                  </a:moveTo>
                  <a:lnTo>
                    <a:pt x="7017881" y="3175000"/>
                  </a:lnTo>
                  <a:lnTo>
                    <a:pt x="7020739" y="3175000"/>
                  </a:lnTo>
                  <a:lnTo>
                    <a:pt x="7015014" y="3162300"/>
                  </a:lnTo>
                  <a:close/>
                </a:path>
                <a:path w="7287259" h="3327400">
                  <a:moveTo>
                    <a:pt x="6844505" y="3136900"/>
                  </a:moveTo>
                  <a:lnTo>
                    <a:pt x="6834862" y="3136900"/>
                  </a:lnTo>
                  <a:lnTo>
                    <a:pt x="6840158" y="3149600"/>
                  </a:lnTo>
                  <a:lnTo>
                    <a:pt x="6843195" y="3149600"/>
                  </a:lnTo>
                  <a:lnTo>
                    <a:pt x="6844505" y="3136900"/>
                  </a:lnTo>
                  <a:close/>
                </a:path>
                <a:path w="7287259" h="3327400">
                  <a:moveTo>
                    <a:pt x="6925455" y="3136900"/>
                  </a:moveTo>
                  <a:lnTo>
                    <a:pt x="6844505" y="3136900"/>
                  </a:lnTo>
                  <a:lnTo>
                    <a:pt x="6848181" y="3149600"/>
                  </a:lnTo>
                  <a:lnTo>
                    <a:pt x="6925695" y="3149600"/>
                  </a:lnTo>
                  <a:lnTo>
                    <a:pt x="6926583" y="3148309"/>
                  </a:lnTo>
                  <a:lnTo>
                    <a:pt x="6925455" y="3136900"/>
                  </a:lnTo>
                  <a:close/>
                </a:path>
                <a:path w="7287259" h="3327400">
                  <a:moveTo>
                    <a:pt x="6934438" y="3136900"/>
                  </a:moveTo>
                  <a:lnTo>
                    <a:pt x="6926583" y="3148309"/>
                  </a:lnTo>
                  <a:lnTo>
                    <a:pt x="6926711" y="3149600"/>
                  </a:lnTo>
                  <a:lnTo>
                    <a:pt x="6935339" y="3149600"/>
                  </a:lnTo>
                  <a:lnTo>
                    <a:pt x="6934438" y="3136900"/>
                  </a:lnTo>
                  <a:close/>
                </a:path>
                <a:path w="7287259" h="3327400">
                  <a:moveTo>
                    <a:pt x="6940522" y="3136900"/>
                  </a:moveTo>
                  <a:lnTo>
                    <a:pt x="6936471" y="3136900"/>
                  </a:lnTo>
                  <a:lnTo>
                    <a:pt x="6941224" y="3149600"/>
                  </a:lnTo>
                  <a:lnTo>
                    <a:pt x="6945627" y="3149600"/>
                  </a:lnTo>
                  <a:lnTo>
                    <a:pt x="6940522" y="3136900"/>
                  </a:lnTo>
                  <a:close/>
                </a:path>
                <a:path w="7287259" h="3327400">
                  <a:moveTo>
                    <a:pt x="6955901" y="3136900"/>
                  </a:moveTo>
                  <a:lnTo>
                    <a:pt x="6943600" y="3136900"/>
                  </a:lnTo>
                  <a:lnTo>
                    <a:pt x="6952277" y="3149600"/>
                  </a:lnTo>
                  <a:lnTo>
                    <a:pt x="6962510" y="3149600"/>
                  </a:lnTo>
                  <a:lnTo>
                    <a:pt x="6955901" y="3136900"/>
                  </a:lnTo>
                  <a:close/>
                </a:path>
                <a:path w="7287259" h="3327400">
                  <a:moveTo>
                    <a:pt x="6818341" y="3124200"/>
                  </a:moveTo>
                  <a:lnTo>
                    <a:pt x="6790681" y="3124200"/>
                  </a:lnTo>
                  <a:lnTo>
                    <a:pt x="6797420" y="3136900"/>
                  </a:lnTo>
                  <a:lnTo>
                    <a:pt x="6813698" y="3136900"/>
                  </a:lnTo>
                  <a:lnTo>
                    <a:pt x="6818341" y="3124200"/>
                  </a:lnTo>
                  <a:close/>
                </a:path>
                <a:path w="7287259" h="3327400">
                  <a:moveTo>
                    <a:pt x="6930565" y="3124200"/>
                  </a:moveTo>
                  <a:lnTo>
                    <a:pt x="6818341" y="3124200"/>
                  </a:lnTo>
                  <a:lnTo>
                    <a:pt x="6826492" y="3136900"/>
                  </a:lnTo>
                  <a:lnTo>
                    <a:pt x="6930998" y="3136900"/>
                  </a:lnTo>
                  <a:lnTo>
                    <a:pt x="6930565" y="3124200"/>
                  </a:lnTo>
                  <a:close/>
                </a:path>
                <a:path w="7287259" h="3327400">
                  <a:moveTo>
                    <a:pt x="6874429" y="3111500"/>
                  </a:moveTo>
                  <a:lnTo>
                    <a:pt x="6770232" y="3111500"/>
                  </a:lnTo>
                  <a:lnTo>
                    <a:pt x="6772976" y="3124200"/>
                  </a:lnTo>
                  <a:lnTo>
                    <a:pt x="6891250" y="3124200"/>
                  </a:lnTo>
                  <a:lnTo>
                    <a:pt x="6890387" y="3121546"/>
                  </a:lnTo>
                  <a:lnTo>
                    <a:pt x="6874429" y="3111500"/>
                  </a:lnTo>
                  <a:close/>
                </a:path>
                <a:path w="7287259" h="3327400">
                  <a:moveTo>
                    <a:pt x="6891384" y="3122173"/>
                  </a:moveTo>
                  <a:lnTo>
                    <a:pt x="6891250" y="3124200"/>
                  </a:lnTo>
                  <a:lnTo>
                    <a:pt x="6894602" y="3124200"/>
                  </a:lnTo>
                  <a:lnTo>
                    <a:pt x="6891384" y="3122173"/>
                  </a:lnTo>
                  <a:close/>
                </a:path>
                <a:path w="7287259" h="3327400">
                  <a:moveTo>
                    <a:pt x="6904702" y="3111500"/>
                  </a:moveTo>
                  <a:lnTo>
                    <a:pt x="6901901" y="3111500"/>
                  </a:lnTo>
                  <a:lnTo>
                    <a:pt x="6894602" y="3124200"/>
                  </a:lnTo>
                  <a:lnTo>
                    <a:pt x="6911381" y="3124200"/>
                  </a:lnTo>
                  <a:lnTo>
                    <a:pt x="6904702" y="3111500"/>
                  </a:lnTo>
                  <a:close/>
                </a:path>
                <a:path w="7287259" h="3327400">
                  <a:moveTo>
                    <a:pt x="6892087" y="3111500"/>
                  </a:moveTo>
                  <a:lnTo>
                    <a:pt x="6887120" y="3111500"/>
                  </a:lnTo>
                  <a:lnTo>
                    <a:pt x="6890387" y="3121546"/>
                  </a:lnTo>
                  <a:lnTo>
                    <a:pt x="6891384" y="3122173"/>
                  </a:lnTo>
                  <a:lnTo>
                    <a:pt x="6892087" y="3111500"/>
                  </a:lnTo>
                  <a:close/>
                </a:path>
                <a:path w="7287259" h="3327400">
                  <a:moveTo>
                    <a:pt x="6822657" y="3098800"/>
                  </a:moveTo>
                  <a:lnTo>
                    <a:pt x="6736432" y="3098800"/>
                  </a:lnTo>
                  <a:lnTo>
                    <a:pt x="6748196" y="3111500"/>
                  </a:lnTo>
                  <a:lnTo>
                    <a:pt x="6828619" y="3111500"/>
                  </a:lnTo>
                  <a:lnTo>
                    <a:pt x="6822657" y="3098800"/>
                  </a:lnTo>
                  <a:close/>
                </a:path>
                <a:path w="7287259" h="3327400">
                  <a:moveTo>
                    <a:pt x="6843308" y="3098800"/>
                  </a:moveTo>
                  <a:lnTo>
                    <a:pt x="6825405" y="3098800"/>
                  </a:lnTo>
                  <a:lnTo>
                    <a:pt x="6826376" y="3102639"/>
                  </a:lnTo>
                  <a:lnTo>
                    <a:pt x="6834961" y="3111500"/>
                  </a:lnTo>
                  <a:lnTo>
                    <a:pt x="6849556" y="3111500"/>
                  </a:lnTo>
                  <a:lnTo>
                    <a:pt x="6843308" y="3098800"/>
                  </a:lnTo>
                  <a:close/>
                </a:path>
                <a:path w="7287259" h="3327400">
                  <a:moveTo>
                    <a:pt x="6866231" y="3099217"/>
                  </a:moveTo>
                  <a:lnTo>
                    <a:pt x="6858807" y="3111500"/>
                  </a:lnTo>
                  <a:lnTo>
                    <a:pt x="6866175" y="3111500"/>
                  </a:lnTo>
                  <a:lnTo>
                    <a:pt x="6866231" y="3099217"/>
                  </a:lnTo>
                  <a:close/>
                </a:path>
                <a:path w="7287259" h="3327400">
                  <a:moveTo>
                    <a:pt x="6890593" y="3098800"/>
                  </a:moveTo>
                  <a:lnTo>
                    <a:pt x="6883843" y="3098800"/>
                  </a:lnTo>
                  <a:lnTo>
                    <a:pt x="6892072" y="3111500"/>
                  </a:lnTo>
                  <a:lnTo>
                    <a:pt x="6890593" y="3098800"/>
                  </a:lnTo>
                  <a:close/>
                </a:path>
                <a:path w="7287259" h="3327400">
                  <a:moveTo>
                    <a:pt x="6825405" y="3098800"/>
                  </a:moveTo>
                  <a:lnTo>
                    <a:pt x="6822657" y="3098800"/>
                  </a:lnTo>
                  <a:lnTo>
                    <a:pt x="6826376" y="3102639"/>
                  </a:lnTo>
                  <a:lnTo>
                    <a:pt x="6825405" y="3098800"/>
                  </a:lnTo>
                  <a:close/>
                </a:path>
                <a:path w="7287259" h="3327400">
                  <a:moveTo>
                    <a:pt x="6866484" y="3098800"/>
                  </a:moveTo>
                  <a:lnTo>
                    <a:pt x="6866233" y="3098800"/>
                  </a:lnTo>
                  <a:lnTo>
                    <a:pt x="6866231" y="3099217"/>
                  </a:lnTo>
                  <a:lnTo>
                    <a:pt x="6866484" y="3098800"/>
                  </a:lnTo>
                  <a:close/>
                </a:path>
                <a:path w="7287259" h="3327400">
                  <a:moveTo>
                    <a:pt x="6816054" y="3073400"/>
                  </a:moveTo>
                  <a:lnTo>
                    <a:pt x="6690697" y="3073400"/>
                  </a:lnTo>
                  <a:lnTo>
                    <a:pt x="6718172" y="3098800"/>
                  </a:lnTo>
                  <a:lnTo>
                    <a:pt x="6825038" y="3098800"/>
                  </a:lnTo>
                  <a:lnTo>
                    <a:pt x="6835052" y="3086100"/>
                  </a:lnTo>
                  <a:lnTo>
                    <a:pt x="6815806" y="3086100"/>
                  </a:lnTo>
                  <a:lnTo>
                    <a:pt x="6816054" y="3073400"/>
                  </a:lnTo>
                  <a:close/>
                </a:path>
                <a:path w="7287259" h="3327400">
                  <a:moveTo>
                    <a:pt x="6838573" y="3086100"/>
                  </a:moveTo>
                  <a:lnTo>
                    <a:pt x="6844399" y="3098800"/>
                  </a:lnTo>
                  <a:lnTo>
                    <a:pt x="6846692" y="3098800"/>
                  </a:lnTo>
                  <a:lnTo>
                    <a:pt x="6838573" y="3086100"/>
                  </a:lnTo>
                  <a:close/>
                </a:path>
                <a:path w="7287259" h="3327400">
                  <a:moveTo>
                    <a:pt x="6858932" y="3086100"/>
                  </a:moveTo>
                  <a:lnTo>
                    <a:pt x="6851323" y="3086100"/>
                  </a:lnTo>
                  <a:lnTo>
                    <a:pt x="6859121" y="3098800"/>
                  </a:lnTo>
                  <a:lnTo>
                    <a:pt x="6858932" y="3086100"/>
                  </a:lnTo>
                  <a:close/>
                </a:path>
                <a:path w="7287259" h="3327400">
                  <a:moveTo>
                    <a:pt x="6834942" y="3073400"/>
                  </a:moveTo>
                  <a:lnTo>
                    <a:pt x="6830979" y="3073400"/>
                  </a:lnTo>
                  <a:lnTo>
                    <a:pt x="6829512" y="3086100"/>
                  </a:lnTo>
                  <a:lnTo>
                    <a:pt x="6834965" y="3086100"/>
                  </a:lnTo>
                  <a:lnTo>
                    <a:pt x="6834942" y="3073400"/>
                  </a:lnTo>
                  <a:close/>
                </a:path>
                <a:path w="7287259" h="3327400">
                  <a:moveTo>
                    <a:pt x="6687434" y="3048000"/>
                  </a:moveTo>
                  <a:lnTo>
                    <a:pt x="6632486" y="3048000"/>
                  </a:lnTo>
                  <a:lnTo>
                    <a:pt x="6647525" y="3060700"/>
                  </a:lnTo>
                  <a:lnTo>
                    <a:pt x="6672017" y="3060700"/>
                  </a:lnTo>
                  <a:lnTo>
                    <a:pt x="6670594" y="3073400"/>
                  </a:lnTo>
                  <a:lnTo>
                    <a:pt x="6687394" y="3073400"/>
                  </a:lnTo>
                  <a:lnTo>
                    <a:pt x="6682938" y="3060700"/>
                  </a:lnTo>
                  <a:lnTo>
                    <a:pt x="6687434" y="3048000"/>
                  </a:lnTo>
                  <a:close/>
                </a:path>
                <a:path w="7287259" h="3327400">
                  <a:moveTo>
                    <a:pt x="6722382" y="3035300"/>
                  </a:moveTo>
                  <a:lnTo>
                    <a:pt x="6707367" y="3035300"/>
                  </a:lnTo>
                  <a:lnTo>
                    <a:pt x="6707476" y="3048000"/>
                  </a:lnTo>
                  <a:lnTo>
                    <a:pt x="6702520" y="3048000"/>
                  </a:lnTo>
                  <a:lnTo>
                    <a:pt x="6699858" y="3051732"/>
                  </a:lnTo>
                  <a:lnTo>
                    <a:pt x="6702195" y="3060700"/>
                  </a:lnTo>
                  <a:lnTo>
                    <a:pt x="6692418" y="3073400"/>
                  </a:lnTo>
                  <a:lnTo>
                    <a:pt x="6767764" y="3073400"/>
                  </a:lnTo>
                  <a:lnTo>
                    <a:pt x="6761815" y="3060700"/>
                  </a:lnTo>
                  <a:lnTo>
                    <a:pt x="6747207" y="3060700"/>
                  </a:lnTo>
                  <a:lnTo>
                    <a:pt x="6732864" y="3048000"/>
                  </a:lnTo>
                  <a:lnTo>
                    <a:pt x="6722382" y="3035300"/>
                  </a:lnTo>
                  <a:close/>
                </a:path>
                <a:path w="7287259" h="3327400">
                  <a:moveTo>
                    <a:pt x="6773690" y="3062501"/>
                  </a:moveTo>
                  <a:lnTo>
                    <a:pt x="6773697" y="3073400"/>
                  </a:lnTo>
                  <a:lnTo>
                    <a:pt x="6781047" y="3073400"/>
                  </a:lnTo>
                  <a:lnTo>
                    <a:pt x="6773690" y="3062501"/>
                  </a:lnTo>
                  <a:close/>
                </a:path>
                <a:path w="7287259" h="3327400">
                  <a:moveTo>
                    <a:pt x="6810980" y="3060700"/>
                  </a:moveTo>
                  <a:lnTo>
                    <a:pt x="6801489" y="3060700"/>
                  </a:lnTo>
                  <a:lnTo>
                    <a:pt x="6812472" y="3073400"/>
                  </a:lnTo>
                  <a:lnTo>
                    <a:pt x="6819593" y="3073400"/>
                  </a:lnTo>
                  <a:lnTo>
                    <a:pt x="6810980" y="3060700"/>
                  </a:lnTo>
                  <a:close/>
                </a:path>
                <a:path w="7287259" h="3327400">
                  <a:moveTo>
                    <a:pt x="6773689" y="3060700"/>
                  </a:moveTo>
                  <a:lnTo>
                    <a:pt x="6772474" y="3060700"/>
                  </a:lnTo>
                  <a:lnTo>
                    <a:pt x="6773690" y="3062501"/>
                  </a:lnTo>
                  <a:lnTo>
                    <a:pt x="6773689" y="3060700"/>
                  </a:lnTo>
                  <a:close/>
                </a:path>
                <a:path w="7287259" h="3327400">
                  <a:moveTo>
                    <a:pt x="6705590" y="3035300"/>
                  </a:moveTo>
                  <a:lnTo>
                    <a:pt x="6603079" y="3035300"/>
                  </a:lnTo>
                  <a:lnTo>
                    <a:pt x="6608280" y="3048000"/>
                  </a:lnTo>
                  <a:lnTo>
                    <a:pt x="6687677" y="3048000"/>
                  </a:lnTo>
                  <a:lnTo>
                    <a:pt x="6688181" y="3060700"/>
                  </a:lnTo>
                  <a:lnTo>
                    <a:pt x="6693461" y="3060700"/>
                  </a:lnTo>
                  <a:lnTo>
                    <a:pt x="6699858" y="3051732"/>
                  </a:lnTo>
                  <a:lnTo>
                    <a:pt x="6698885" y="3048000"/>
                  </a:lnTo>
                  <a:lnTo>
                    <a:pt x="6705590" y="3035300"/>
                  </a:lnTo>
                  <a:close/>
                </a:path>
                <a:path w="7287259" h="3327400">
                  <a:moveTo>
                    <a:pt x="6773916" y="3048000"/>
                  </a:moveTo>
                  <a:lnTo>
                    <a:pt x="6756852" y="3048000"/>
                  </a:lnTo>
                  <a:lnTo>
                    <a:pt x="6757755" y="3060700"/>
                  </a:lnTo>
                  <a:lnTo>
                    <a:pt x="6791217" y="3060700"/>
                  </a:lnTo>
                  <a:lnTo>
                    <a:pt x="6773916" y="3048000"/>
                  </a:lnTo>
                  <a:close/>
                </a:path>
                <a:path w="7287259" h="3327400">
                  <a:moveTo>
                    <a:pt x="6700246" y="3009900"/>
                  </a:moveTo>
                  <a:lnTo>
                    <a:pt x="6693419" y="3009900"/>
                  </a:lnTo>
                  <a:lnTo>
                    <a:pt x="6693629" y="3022600"/>
                  </a:lnTo>
                  <a:lnTo>
                    <a:pt x="6572094" y="3022600"/>
                  </a:lnTo>
                  <a:lnTo>
                    <a:pt x="6581998" y="3035300"/>
                  </a:lnTo>
                  <a:lnTo>
                    <a:pt x="6705590" y="3035300"/>
                  </a:lnTo>
                  <a:lnTo>
                    <a:pt x="6698885" y="3048000"/>
                  </a:lnTo>
                  <a:lnTo>
                    <a:pt x="6699858" y="3051732"/>
                  </a:lnTo>
                  <a:lnTo>
                    <a:pt x="6702520" y="3048000"/>
                  </a:lnTo>
                  <a:lnTo>
                    <a:pt x="6707476" y="3048000"/>
                  </a:lnTo>
                  <a:lnTo>
                    <a:pt x="6707367" y="3035300"/>
                  </a:lnTo>
                  <a:lnTo>
                    <a:pt x="6701230" y="3022600"/>
                  </a:lnTo>
                  <a:lnTo>
                    <a:pt x="6700246" y="3009900"/>
                  </a:lnTo>
                  <a:close/>
                </a:path>
                <a:path w="7287259" h="3327400">
                  <a:moveTo>
                    <a:pt x="6524816" y="2997200"/>
                  </a:moveTo>
                  <a:lnTo>
                    <a:pt x="6539110" y="3009900"/>
                  </a:lnTo>
                  <a:lnTo>
                    <a:pt x="6560981" y="3022600"/>
                  </a:lnTo>
                  <a:lnTo>
                    <a:pt x="6672820" y="3022600"/>
                  </a:lnTo>
                  <a:lnTo>
                    <a:pt x="6673984" y="3009900"/>
                  </a:lnTo>
                  <a:lnTo>
                    <a:pt x="6542953" y="3009900"/>
                  </a:lnTo>
                  <a:lnTo>
                    <a:pt x="6524816" y="2997200"/>
                  </a:lnTo>
                  <a:close/>
                </a:path>
                <a:path w="7287259" h="3327400">
                  <a:moveTo>
                    <a:pt x="6674233" y="3009900"/>
                  </a:moveTo>
                  <a:lnTo>
                    <a:pt x="6673984" y="3009900"/>
                  </a:lnTo>
                  <a:lnTo>
                    <a:pt x="6677462" y="3022600"/>
                  </a:lnTo>
                  <a:lnTo>
                    <a:pt x="6685804" y="3022600"/>
                  </a:lnTo>
                  <a:lnTo>
                    <a:pt x="6674233" y="3009900"/>
                  </a:lnTo>
                  <a:close/>
                </a:path>
                <a:path w="7287259" h="3327400">
                  <a:moveTo>
                    <a:pt x="6599998" y="2997200"/>
                  </a:moveTo>
                  <a:lnTo>
                    <a:pt x="6531616" y="2997200"/>
                  </a:lnTo>
                  <a:lnTo>
                    <a:pt x="6542953" y="3009900"/>
                  </a:lnTo>
                  <a:lnTo>
                    <a:pt x="6595422" y="3009900"/>
                  </a:lnTo>
                  <a:lnTo>
                    <a:pt x="6599998" y="2997200"/>
                  </a:lnTo>
                  <a:close/>
                </a:path>
                <a:path w="7287259" h="3327400">
                  <a:moveTo>
                    <a:pt x="6622992" y="2997200"/>
                  </a:moveTo>
                  <a:lnTo>
                    <a:pt x="6614271" y="2997200"/>
                  </a:lnTo>
                  <a:lnTo>
                    <a:pt x="6618591" y="3009900"/>
                  </a:lnTo>
                  <a:lnTo>
                    <a:pt x="6630320" y="3009900"/>
                  </a:lnTo>
                  <a:lnTo>
                    <a:pt x="6622992" y="2997200"/>
                  </a:lnTo>
                  <a:close/>
                </a:path>
                <a:path w="7287259" h="3327400">
                  <a:moveTo>
                    <a:pt x="6640236" y="2997200"/>
                  </a:moveTo>
                  <a:lnTo>
                    <a:pt x="6633882" y="2997200"/>
                  </a:lnTo>
                  <a:lnTo>
                    <a:pt x="6630320" y="3009900"/>
                  </a:lnTo>
                  <a:lnTo>
                    <a:pt x="6642152" y="3009900"/>
                  </a:lnTo>
                  <a:lnTo>
                    <a:pt x="6640236" y="2997200"/>
                  </a:lnTo>
                  <a:close/>
                </a:path>
                <a:path w="7287259" h="3327400">
                  <a:moveTo>
                    <a:pt x="6518733" y="2984500"/>
                  </a:moveTo>
                  <a:lnTo>
                    <a:pt x="6490406" y="2984500"/>
                  </a:lnTo>
                  <a:lnTo>
                    <a:pt x="6504964" y="2997200"/>
                  </a:lnTo>
                  <a:lnTo>
                    <a:pt x="6516093" y="2997200"/>
                  </a:lnTo>
                  <a:lnTo>
                    <a:pt x="6518733" y="2984500"/>
                  </a:lnTo>
                  <a:close/>
                </a:path>
                <a:path w="7287259" h="3327400">
                  <a:moveTo>
                    <a:pt x="6617851" y="2984500"/>
                  </a:moveTo>
                  <a:lnTo>
                    <a:pt x="6518733" y="2984500"/>
                  </a:lnTo>
                  <a:lnTo>
                    <a:pt x="6523865" y="2997200"/>
                  </a:lnTo>
                  <a:lnTo>
                    <a:pt x="6617101" y="2997200"/>
                  </a:lnTo>
                  <a:lnTo>
                    <a:pt x="6617851" y="2984500"/>
                  </a:lnTo>
                  <a:close/>
                </a:path>
                <a:path w="7287259" h="3327400">
                  <a:moveTo>
                    <a:pt x="6564175" y="2971800"/>
                  </a:moveTo>
                  <a:lnTo>
                    <a:pt x="6464170" y="2971800"/>
                  </a:lnTo>
                  <a:lnTo>
                    <a:pt x="6475079" y="2984500"/>
                  </a:lnTo>
                  <a:lnTo>
                    <a:pt x="6581957" y="2984500"/>
                  </a:lnTo>
                  <a:lnTo>
                    <a:pt x="6582226" y="2982737"/>
                  </a:lnTo>
                  <a:lnTo>
                    <a:pt x="6564175" y="2971800"/>
                  </a:lnTo>
                  <a:close/>
                </a:path>
                <a:path w="7287259" h="3327400">
                  <a:moveTo>
                    <a:pt x="6582226" y="2982737"/>
                  </a:moveTo>
                  <a:lnTo>
                    <a:pt x="6581957" y="2984500"/>
                  </a:lnTo>
                  <a:lnTo>
                    <a:pt x="6585135" y="2984500"/>
                  </a:lnTo>
                  <a:lnTo>
                    <a:pt x="6582226" y="2982737"/>
                  </a:lnTo>
                  <a:close/>
                </a:path>
                <a:path w="7287259" h="3327400">
                  <a:moveTo>
                    <a:pt x="6605228" y="2971800"/>
                  </a:moveTo>
                  <a:lnTo>
                    <a:pt x="6591726" y="2971800"/>
                  </a:lnTo>
                  <a:lnTo>
                    <a:pt x="6600203" y="2984500"/>
                  </a:lnTo>
                  <a:lnTo>
                    <a:pt x="6604884" y="2984500"/>
                  </a:lnTo>
                  <a:lnTo>
                    <a:pt x="6605228" y="2971800"/>
                  </a:lnTo>
                  <a:close/>
                </a:path>
                <a:path w="7287259" h="3327400">
                  <a:moveTo>
                    <a:pt x="6443575" y="2959100"/>
                  </a:moveTo>
                  <a:lnTo>
                    <a:pt x="6430135" y="2959100"/>
                  </a:lnTo>
                  <a:lnTo>
                    <a:pt x="6440517" y="2971800"/>
                  </a:lnTo>
                  <a:lnTo>
                    <a:pt x="6456191" y="2971800"/>
                  </a:lnTo>
                  <a:lnTo>
                    <a:pt x="6443575" y="2959100"/>
                  </a:lnTo>
                  <a:close/>
                </a:path>
                <a:path w="7287259" h="3327400">
                  <a:moveTo>
                    <a:pt x="6519623" y="2959100"/>
                  </a:moveTo>
                  <a:lnTo>
                    <a:pt x="6455845" y="2959100"/>
                  </a:lnTo>
                  <a:lnTo>
                    <a:pt x="6464568" y="2971800"/>
                  </a:lnTo>
                  <a:lnTo>
                    <a:pt x="6519205" y="2971800"/>
                  </a:lnTo>
                  <a:lnTo>
                    <a:pt x="6519623" y="2959100"/>
                  </a:lnTo>
                  <a:close/>
                </a:path>
                <a:path w="7287259" h="3327400">
                  <a:moveTo>
                    <a:pt x="6543678" y="2959100"/>
                  </a:moveTo>
                  <a:lnTo>
                    <a:pt x="6519623" y="2959100"/>
                  </a:lnTo>
                  <a:lnTo>
                    <a:pt x="6519205" y="2971800"/>
                  </a:lnTo>
                  <a:lnTo>
                    <a:pt x="6544329" y="2971800"/>
                  </a:lnTo>
                  <a:lnTo>
                    <a:pt x="6543678" y="2959100"/>
                  </a:lnTo>
                  <a:close/>
                </a:path>
                <a:path w="7287259" h="3327400">
                  <a:moveTo>
                    <a:pt x="6550820" y="2959100"/>
                  </a:moveTo>
                  <a:lnTo>
                    <a:pt x="6546151" y="2959100"/>
                  </a:lnTo>
                  <a:lnTo>
                    <a:pt x="6544329" y="2971800"/>
                  </a:lnTo>
                  <a:lnTo>
                    <a:pt x="6556203" y="2971800"/>
                  </a:lnTo>
                  <a:lnTo>
                    <a:pt x="6550820" y="2959100"/>
                  </a:lnTo>
                  <a:close/>
                </a:path>
                <a:path w="7287259" h="3327400">
                  <a:moveTo>
                    <a:pt x="6551917" y="2946400"/>
                  </a:moveTo>
                  <a:lnTo>
                    <a:pt x="6535015" y="2946400"/>
                  </a:lnTo>
                  <a:lnTo>
                    <a:pt x="6542272" y="2959100"/>
                  </a:lnTo>
                  <a:lnTo>
                    <a:pt x="6563978" y="2959100"/>
                  </a:lnTo>
                  <a:lnTo>
                    <a:pt x="6565474" y="2971800"/>
                  </a:lnTo>
                  <a:lnTo>
                    <a:pt x="6575203" y="2971800"/>
                  </a:lnTo>
                  <a:lnTo>
                    <a:pt x="6572229" y="2959100"/>
                  </a:lnTo>
                  <a:lnTo>
                    <a:pt x="6551917" y="2946400"/>
                  </a:lnTo>
                  <a:close/>
                </a:path>
                <a:path w="7287259" h="3327400">
                  <a:moveTo>
                    <a:pt x="6521250" y="2946400"/>
                  </a:moveTo>
                  <a:lnTo>
                    <a:pt x="6409830" y="2946400"/>
                  </a:lnTo>
                  <a:lnTo>
                    <a:pt x="6424537" y="2959100"/>
                  </a:lnTo>
                  <a:lnTo>
                    <a:pt x="6523364" y="2959100"/>
                  </a:lnTo>
                  <a:lnTo>
                    <a:pt x="6523403" y="2949157"/>
                  </a:lnTo>
                  <a:lnTo>
                    <a:pt x="6521250" y="2946400"/>
                  </a:lnTo>
                  <a:close/>
                </a:path>
                <a:path w="7287259" h="3327400">
                  <a:moveTo>
                    <a:pt x="6530891" y="2958748"/>
                  </a:moveTo>
                  <a:lnTo>
                    <a:pt x="6530788" y="2959100"/>
                  </a:lnTo>
                  <a:lnTo>
                    <a:pt x="6531166" y="2959100"/>
                  </a:lnTo>
                  <a:lnTo>
                    <a:pt x="6530891" y="2958748"/>
                  </a:lnTo>
                  <a:close/>
                </a:path>
                <a:path w="7287259" h="3327400">
                  <a:moveTo>
                    <a:pt x="6534525" y="2946400"/>
                  </a:moveTo>
                  <a:lnTo>
                    <a:pt x="6523414" y="2946400"/>
                  </a:lnTo>
                  <a:lnTo>
                    <a:pt x="6523403" y="2949157"/>
                  </a:lnTo>
                  <a:lnTo>
                    <a:pt x="6530891" y="2958748"/>
                  </a:lnTo>
                  <a:lnTo>
                    <a:pt x="6534525" y="2946400"/>
                  </a:lnTo>
                  <a:close/>
                </a:path>
                <a:path w="7287259" h="3327400">
                  <a:moveTo>
                    <a:pt x="6504672" y="2933700"/>
                  </a:moveTo>
                  <a:lnTo>
                    <a:pt x="6386626" y="2933700"/>
                  </a:lnTo>
                  <a:lnTo>
                    <a:pt x="6403114" y="2946400"/>
                  </a:lnTo>
                  <a:lnTo>
                    <a:pt x="6517500" y="2946400"/>
                  </a:lnTo>
                  <a:lnTo>
                    <a:pt x="6504672" y="2933700"/>
                  </a:lnTo>
                  <a:close/>
                </a:path>
                <a:path w="7287259" h="3327400">
                  <a:moveTo>
                    <a:pt x="6518472" y="2933700"/>
                  </a:moveTo>
                  <a:lnTo>
                    <a:pt x="6515896" y="2933700"/>
                  </a:lnTo>
                  <a:lnTo>
                    <a:pt x="6521250" y="2946400"/>
                  </a:lnTo>
                  <a:lnTo>
                    <a:pt x="6524930" y="2946400"/>
                  </a:lnTo>
                  <a:lnTo>
                    <a:pt x="6518472" y="2933700"/>
                  </a:lnTo>
                  <a:close/>
                </a:path>
                <a:path w="7287259" h="3327400">
                  <a:moveTo>
                    <a:pt x="6381575" y="2921000"/>
                  </a:moveTo>
                  <a:lnTo>
                    <a:pt x="6363084" y="2921000"/>
                  </a:lnTo>
                  <a:lnTo>
                    <a:pt x="6365542" y="2933700"/>
                  </a:lnTo>
                  <a:lnTo>
                    <a:pt x="6382963" y="2933700"/>
                  </a:lnTo>
                  <a:lnTo>
                    <a:pt x="6381575" y="2921000"/>
                  </a:lnTo>
                  <a:close/>
                </a:path>
                <a:path w="7287259" h="3327400">
                  <a:moveTo>
                    <a:pt x="6467672" y="2921000"/>
                  </a:moveTo>
                  <a:lnTo>
                    <a:pt x="6395830" y="2921000"/>
                  </a:lnTo>
                  <a:lnTo>
                    <a:pt x="6401763" y="2933700"/>
                  </a:lnTo>
                  <a:lnTo>
                    <a:pt x="6476808" y="2933700"/>
                  </a:lnTo>
                  <a:lnTo>
                    <a:pt x="6467672" y="2921000"/>
                  </a:lnTo>
                  <a:close/>
                </a:path>
                <a:path w="7287259" h="3327400">
                  <a:moveTo>
                    <a:pt x="6490393" y="2921000"/>
                  </a:moveTo>
                  <a:lnTo>
                    <a:pt x="6490818" y="2933700"/>
                  </a:lnTo>
                  <a:lnTo>
                    <a:pt x="6494933" y="2933700"/>
                  </a:lnTo>
                  <a:lnTo>
                    <a:pt x="6490393" y="2921000"/>
                  </a:lnTo>
                  <a:close/>
                </a:path>
                <a:path w="7287259" h="3327400">
                  <a:moveTo>
                    <a:pt x="6430453" y="2895600"/>
                  </a:moveTo>
                  <a:lnTo>
                    <a:pt x="6311791" y="2895600"/>
                  </a:lnTo>
                  <a:lnTo>
                    <a:pt x="6314791" y="2908300"/>
                  </a:lnTo>
                  <a:lnTo>
                    <a:pt x="6331713" y="2921000"/>
                  </a:lnTo>
                  <a:lnTo>
                    <a:pt x="6408611" y="2921000"/>
                  </a:lnTo>
                  <a:lnTo>
                    <a:pt x="6410538" y="2908300"/>
                  </a:lnTo>
                  <a:lnTo>
                    <a:pt x="6422153" y="2908300"/>
                  </a:lnTo>
                  <a:lnTo>
                    <a:pt x="6430453" y="2895600"/>
                  </a:lnTo>
                  <a:close/>
                </a:path>
                <a:path w="7287259" h="3327400">
                  <a:moveTo>
                    <a:pt x="6422153" y="2908300"/>
                  </a:moveTo>
                  <a:lnTo>
                    <a:pt x="6410538" y="2908300"/>
                  </a:lnTo>
                  <a:lnTo>
                    <a:pt x="6408611" y="2921000"/>
                  </a:lnTo>
                  <a:lnTo>
                    <a:pt x="6427630" y="2921000"/>
                  </a:lnTo>
                  <a:lnTo>
                    <a:pt x="6422153" y="2908300"/>
                  </a:lnTo>
                  <a:close/>
                </a:path>
                <a:path w="7287259" h="3327400">
                  <a:moveTo>
                    <a:pt x="6438652" y="2895600"/>
                  </a:moveTo>
                  <a:lnTo>
                    <a:pt x="6430453" y="2895600"/>
                  </a:lnTo>
                  <a:lnTo>
                    <a:pt x="6434519" y="2908300"/>
                  </a:lnTo>
                  <a:lnTo>
                    <a:pt x="6427630" y="2921000"/>
                  </a:lnTo>
                  <a:lnTo>
                    <a:pt x="6456599" y="2921000"/>
                  </a:lnTo>
                  <a:lnTo>
                    <a:pt x="6454039" y="2908300"/>
                  </a:lnTo>
                  <a:lnTo>
                    <a:pt x="6438652" y="2895600"/>
                  </a:lnTo>
                  <a:close/>
                </a:path>
                <a:path w="7287259" h="3327400">
                  <a:moveTo>
                    <a:pt x="6471136" y="2908300"/>
                  </a:moveTo>
                  <a:lnTo>
                    <a:pt x="6476127" y="2921000"/>
                  </a:lnTo>
                  <a:lnTo>
                    <a:pt x="6477989" y="2921000"/>
                  </a:lnTo>
                  <a:lnTo>
                    <a:pt x="6471136" y="2908300"/>
                  </a:lnTo>
                  <a:close/>
                </a:path>
                <a:path w="7287259" h="3327400">
                  <a:moveTo>
                    <a:pt x="6287683" y="2882900"/>
                  </a:moveTo>
                  <a:lnTo>
                    <a:pt x="6254094" y="2882900"/>
                  </a:lnTo>
                  <a:lnTo>
                    <a:pt x="6265360" y="2895600"/>
                  </a:lnTo>
                  <a:lnTo>
                    <a:pt x="6281701" y="2895600"/>
                  </a:lnTo>
                  <a:lnTo>
                    <a:pt x="6287683" y="2882900"/>
                  </a:lnTo>
                  <a:close/>
                </a:path>
                <a:path w="7287259" h="3327400">
                  <a:moveTo>
                    <a:pt x="6393369" y="2882900"/>
                  </a:moveTo>
                  <a:lnTo>
                    <a:pt x="6287683" y="2882900"/>
                  </a:lnTo>
                  <a:lnTo>
                    <a:pt x="6284364" y="2895600"/>
                  </a:lnTo>
                  <a:lnTo>
                    <a:pt x="6396888" y="2895600"/>
                  </a:lnTo>
                  <a:lnTo>
                    <a:pt x="6393369" y="2882900"/>
                  </a:lnTo>
                  <a:close/>
                </a:path>
                <a:path w="7287259" h="3327400">
                  <a:moveTo>
                    <a:pt x="6349256" y="2870200"/>
                  </a:moveTo>
                  <a:lnTo>
                    <a:pt x="6253188" y="2870200"/>
                  </a:lnTo>
                  <a:lnTo>
                    <a:pt x="6263338" y="2882900"/>
                  </a:lnTo>
                  <a:lnTo>
                    <a:pt x="6362499" y="2882900"/>
                  </a:lnTo>
                  <a:lnTo>
                    <a:pt x="6349256" y="2870200"/>
                  </a:lnTo>
                  <a:close/>
                </a:path>
                <a:path w="7287259" h="3327400">
                  <a:moveTo>
                    <a:pt x="6263241" y="2832100"/>
                  </a:moveTo>
                  <a:lnTo>
                    <a:pt x="6238088" y="2832100"/>
                  </a:lnTo>
                  <a:lnTo>
                    <a:pt x="6235171" y="2844800"/>
                  </a:lnTo>
                  <a:lnTo>
                    <a:pt x="6227647" y="2844800"/>
                  </a:lnTo>
                  <a:lnTo>
                    <a:pt x="6223047" y="2848374"/>
                  </a:lnTo>
                  <a:lnTo>
                    <a:pt x="6224198" y="2857500"/>
                  </a:lnTo>
                  <a:lnTo>
                    <a:pt x="6223299" y="2870200"/>
                  </a:lnTo>
                  <a:lnTo>
                    <a:pt x="6333796" y="2870200"/>
                  </a:lnTo>
                  <a:lnTo>
                    <a:pt x="6319280" y="2857500"/>
                  </a:lnTo>
                  <a:lnTo>
                    <a:pt x="6295880" y="2857500"/>
                  </a:lnTo>
                  <a:lnTo>
                    <a:pt x="6277991" y="2844800"/>
                  </a:lnTo>
                  <a:lnTo>
                    <a:pt x="6263241" y="2832100"/>
                  </a:lnTo>
                  <a:close/>
                </a:path>
                <a:path w="7287259" h="3327400">
                  <a:moveTo>
                    <a:pt x="6227927" y="2832100"/>
                  </a:moveTo>
                  <a:lnTo>
                    <a:pt x="6179236" y="2832100"/>
                  </a:lnTo>
                  <a:lnTo>
                    <a:pt x="6182943" y="2844800"/>
                  </a:lnTo>
                  <a:lnTo>
                    <a:pt x="6193836" y="2857500"/>
                  </a:lnTo>
                  <a:lnTo>
                    <a:pt x="6211303" y="2857500"/>
                  </a:lnTo>
                  <a:lnTo>
                    <a:pt x="6223047" y="2848374"/>
                  </a:lnTo>
                  <a:lnTo>
                    <a:pt x="6222597" y="2844800"/>
                  </a:lnTo>
                  <a:lnTo>
                    <a:pt x="6227927" y="2832100"/>
                  </a:lnTo>
                  <a:close/>
                </a:path>
                <a:path w="7287259" h="3327400">
                  <a:moveTo>
                    <a:pt x="6307680" y="2844800"/>
                  </a:moveTo>
                  <a:lnTo>
                    <a:pt x="6295880" y="2857500"/>
                  </a:lnTo>
                  <a:lnTo>
                    <a:pt x="6319280" y="2857500"/>
                  </a:lnTo>
                  <a:lnTo>
                    <a:pt x="6307680" y="2844800"/>
                  </a:lnTo>
                  <a:close/>
                </a:path>
                <a:path w="7287259" h="3327400">
                  <a:moveTo>
                    <a:pt x="6229928" y="2806700"/>
                  </a:moveTo>
                  <a:lnTo>
                    <a:pt x="6196042" y="2806700"/>
                  </a:lnTo>
                  <a:lnTo>
                    <a:pt x="6222372" y="2819400"/>
                  </a:lnTo>
                  <a:lnTo>
                    <a:pt x="6157268" y="2819400"/>
                  </a:lnTo>
                  <a:lnTo>
                    <a:pt x="6157286" y="2820529"/>
                  </a:lnTo>
                  <a:lnTo>
                    <a:pt x="6171094" y="2832100"/>
                  </a:lnTo>
                  <a:lnTo>
                    <a:pt x="6227927" y="2832100"/>
                  </a:lnTo>
                  <a:lnTo>
                    <a:pt x="6222597" y="2844800"/>
                  </a:lnTo>
                  <a:lnTo>
                    <a:pt x="6223047" y="2848374"/>
                  </a:lnTo>
                  <a:lnTo>
                    <a:pt x="6227647" y="2844800"/>
                  </a:lnTo>
                  <a:lnTo>
                    <a:pt x="6235171" y="2844800"/>
                  </a:lnTo>
                  <a:lnTo>
                    <a:pt x="6238088" y="2832100"/>
                  </a:lnTo>
                  <a:lnTo>
                    <a:pt x="6235694" y="2819400"/>
                  </a:lnTo>
                  <a:lnTo>
                    <a:pt x="6229928" y="2806700"/>
                  </a:lnTo>
                  <a:close/>
                </a:path>
                <a:path w="7287259" h="3327400">
                  <a:moveTo>
                    <a:pt x="6179236" y="2832100"/>
                  </a:moveTo>
                  <a:lnTo>
                    <a:pt x="6157252" y="2832100"/>
                  </a:lnTo>
                  <a:lnTo>
                    <a:pt x="6167707" y="2844800"/>
                  </a:lnTo>
                  <a:lnTo>
                    <a:pt x="6172032" y="2844800"/>
                  </a:lnTo>
                  <a:lnTo>
                    <a:pt x="6179236" y="2832100"/>
                  </a:lnTo>
                  <a:close/>
                </a:path>
                <a:path w="7287259" h="3327400">
                  <a:moveTo>
                    <a:pt x="6293662" y="2832100"/>
                  </a:moveTo>
                  <a:lnTo>
                    <a:pt x="6279673" y="2832100"/>
                  </a:lnTo>
                  <a:lnTo>
                    <a:pt x="6283680" y="2844800"/>
                  </a:lnTo>
                  <a:lnTo>
                    <a:pt x="6310899" y="2844800"/>
                  </a:lnTo>
                  <a:lnTo>
                    <a:pt x="6293662" y="2832100"/>
                  </a:lnTo>
                  <a:close/>
                </a:path>
                <a:path w="7287259" h="3327400">
                  <a:moveTo>
                    <a:pt x="6149887" y="2819400"/>
                  </a:moveTo>
                  <a:lnTo>
                    <a:pt x="6126683" y="2819400"/>
                  </a:lnTo>
                  <a:lnTo>
                    <a:pt x="6137487" y="2832100"/>
                  </a:lnTo>
                  <a:lnTo>
                    <a:pt x="6144479" y="2832100"/>
                  </a:lnTo>
                  <a:lnTo>
                    <a:pt x="6149887" y="2819400"/>
                  </a:lnTo>
                  <a:close/>
                </a:path>
                <a:path w="7287259" h="3327400">
                  <a:moveTo>
                    <a:pt x="6263359" y="2819400"/>
                  </a:moveTo>
                  <a:lnTo>
                    <a:pt x="6241183" y="2832100"/>
                  </a:lnTo>
                  <a:lnTo>
                    <a:pt x="6264942" y="2832100"/>
                  </a:lnTo>
                  <a:lnTo>
                    <a:pt x="6263359" y="2819400"/>
                  </a:lnTo>
                  <a:close/>
                </a:path>
                <a:path w="7287259" h="3327400">
                  <a:moveTo>
                    <a:pt x="6157268" y="2819400"/>
                  </a:moveTo>
                  <a:lnTo>
                    <a:pt x="6155938" y="2819400"/>
                  </a:lnTo>
                  <a:lnTo>
                    <a:pt x="6157286" y="2820529"/>
                  </a:lnTo>
                  <a:lnTo>
                    <a:pt x="6157268" y="2819400"/>
                  </a:lnTo>
                  <a:close/>
                </a:path>
                <a:path w="7287259" h="3327400">
                  <a:moveTo>
                    <a:pt x="6185952" y="2806700"/>
                  </a:moveTo>
                  <a:lnTo>
                    <a:pt x="6107521" y="2806700"/>
                  </a:lnTo>
                  <a:lnTo>
                    <a:pt x="6103535" y="2819400"/>
                  </a:lnTo>
                  <a:lnTo>
                    <a:pt x="6203015" y="2819400"/>
                  </a:lnTo>
                  <a:lnTo>
                    <a:pt x="6185952" y="2806700"/>
                  </a:lnTo>
                  <a:close/>
                </a:path>
                <a:path w="7287259" h="3327400">
                  <a:moveTo>
                    <a:pt x="6241444" y="2806700"/>
                  </a:moveTo>
                  <a:lnTo>
                    <a:pt x="6239852" y="2806700"/>
                  </a:lnTo>
                  <a:lnTo>
                    <a:pt x="6241008" y="2819400"/>
                  </a:lnTo>
                  <a:lnTo>
                    <a:pt x="6245349" y="2819400"/>
                  </a:lnTo>
                  <a:lnTo>
                    <a:pt x="6241444" y="2806700"/>
                  </a:lnTo>
                  <a:close/>
                </a:path>
                <a:path w="7287259" h="3327400">
                  <a:moveTo>
                    <a:pt x="6215967" y="2794000"/>
                  </a:moveTo>
                  <a:lnTo>
                    <a:pt x="6081754" y="2794000"/>
                  </a:lnTo>
                  <a:lnTo>
                    <a:pt x="6088253" y="2806700"/>
                  </a:lnTo>
                  <a:lnTo>
                    <a:pt x="6223263" y="2806700"/>
                  </a:lnTo>
                  <a:lnTo>
                    <a:pt x="6215967" y="2794000"/>
                  </a:lnTo>
                  <a:close/>
                </a:path>
                <a:path w="7287259" h="3327400">
                  <a:moveTo>
                    <a:pt x="6129866" y="2768600"/>
                  </a:moveTo>
                  <a:lnTo>
                    <a:pt x="6018508" y="2768600"/>
                  </a:lnTo>
                  <a:lnTo>
                    <a:pt x="6026128" y="2781300"/>
                  </a:lnTo>
                  <a:lnTo>
                    <a:pt x="6040497" y="2781300"/>
                  </a:lnTo>
                  <a:lnTo>
                    <a:pt x="6058784" y="2794000"/>
                  </a:lnTo>
                  <a:lnTo>
                    <a:pt x="6155091" y="2794000"/>
                  </a:lnTo>
                  <a:lnTo>
                    <a:pt x="6134242" y="2781300"/>
                  </a:lnTo>
                  <a:lnTo>
                    <a:pt x="6129866" y="2768600"/>
                  </a:lnTo>
                  <a:close/>
                </a:path>
                <a:path w="7287259" h="3327400">
                  <a:moveTo>
                    <a:pt x="6169707" y="2781300"/>
                  </a:moveTo>
                  <a:lnTo>
                    <a:pt x="6162236" y="2781300"/>
                  </a:lnTo>
                  <a:lnTo>
                    <a:pt x="6155091" y="2794000"/>
                  </a:lnTo>
                  <a:lnTo>
                    <a:pt x="6169931" y="2794000"/>
                  </a:lnTo>
                  <a:lnTo>
                    <a:pt x="6169707" y="2781300"/>
                  </a:lnTo>
                  <a:close/>
                </a:path>
                <a:path w="7287259" h="3327400">
                  <a:moveTo>
                    <a:pt x="6176220" y="2781300"/>
                  </a:moveTo>
                  <a:lnTo>
                    <a:pt x="6174066" y="2781300"/>
                  </a:lnTo>
                  <a:lnTo>
                    <a:pt x="6172762" y="2794000"/>
                  </a:lnTo>
                  <a:lnTo>
                    <a:pt x="6180677" y="2794000"/>
                  </a:lnTo>
                  <a:lnTo>
                    <a:pt x="6176220" y="2781300"/>
                  </a:lnTo>
                  <a:close/>
                </a:path>
                <a:path w="7287259" h="3327400">
                  <a:moveTo>
                    <a:pt x="6185652" y="2781300"/>
                  </a:moveTo>
                  <a:lnTo>
                    <a:pt x="6182378" y="2794000"/>
                  </a:lnTo>
                  <a:lnTo>
                    <a:pt x="6190660" y="2794000"/>
                  </a:lnTo>
                  <a:lnTo>
                    <a:pt x="6185652" y="2781300"/>
                  </a:lnTo>
                  <a:close/>
                </a:path>
                <a:path w="7287259" h="3327400">
                  <a:moveTo>
                    <a:pt x="5993064" y="2743200"/>
                  </a:moveTo>
                  <a:lnTo>
                    <a:pt x="5989709" y="2743200"/>
                  </a:lnTo>
                  <a:lnTo>
                    <a:pt x="5991201" y="2755900"/>
                  </a:lnTo>
                  <a:lnTo>
                    <a:pt x="5997147" y="2768600"/>
                  </a:lnTo>
                  <a:lnTo>
                    <a:pt x="6105029" y="2768600"/>
                  </a:lnTo>
                  <a:lnTo>
                    <a:pt x="6104180" y="2755900"/>
                  </a:lnTo>
                  <a:lnTo>
                    <a:pt x="6001660" y="2755900"/>
                  </a:lnTo>
                  <a:lnTo>
                    <a:pt x="5993064" y="2743200"/>
                  </a:lnTo>
                  <a:close/>
                </a:path>
                <a:path w="7287259" h="3327400">
                  <a:moveTo>
                    <a:pt x="6115609" y="2755900"/>
                  </a:moveTo>
                  <a:lnTo>
                    <a:pt x="6114154" y="2755900"/>
                  </a:lnTo>
                  <a:lnTo>
                    <a:pt x="6115974" y="2768600"/>
                  </a:lnTo>
                  <a:lnTo>
                    <a:pt x="6120704" y="2768600"/>
                  </a:lnTo>
                  <a:lnTo>
                    <a:pt x="6115609" y="2755900"/>
                  </a:lnTo>
                  <a:close/>
                </a:path>
                <a:path w="7287259" h="3327400">
                  <a:moveTo>
                    <a:pt x="5986530" y="2730500"/>
                  </a:moveTo>
                  <a:lnTo>
                    <a:pt x="5939449" y="2730500"/>
                  </a:lnTo>
                  <a:lnTo>
                    <a:pt x="5947054" y="2743200"/>
                  </a:lnTo>
                  <a:lnTo>
                    <a:pt x="5972097" y="2755900"/>
                  </a:lnTo>
                  <a:lnTo>
                    <a:pt x="5984226" y="2755900"/>
                  </a:lnTo>
                  <a:lnTo>
                    <a:pt x="5987639" y="2743200"/>
                  </a:lnTo>
                  <a:lnTo>
                    <a:pt x="5986530" y="2730500"/>
                  </a:lnTo>
                  <a:close/>
                </a:path>
                <a:path w="7287259" h="3327400">
                  <a:moveTo>
                    <a:pt x="6053638" y="2743200"/>
                  </a:moveTo>
                  <a:lnTo>
                    <a:pt x="6003247" y="2743200"/>
                  </a:lnTo>
                  <a:lnTo>
                    <a:pt x="6001660" y="2755900"/>
                  </a:lnTo>
                  <a:lnTo>
                    <a:pt x="6053856" y="2755900"/>
                  </a:lnTo>
                  <a:lnTo>
                    <a:pt x="6053638" y="2743200"/>
                  </a:lnTo>
                  <a:close/>
                </a:path>
                <a:path w="7287259" h="3327400">
                  <a:moveTo>
                    <a:pt x="6069873" y="2730500"/>
                  </a:moveTo>
                  <a:lnTo>
                    <a:pt x="6061678" y="2730500"/>
                  </a:lnTo>
                  <a:lnTo>
                    <a:pt x="6051659" y="2743200"/>
                  </a:lnTo>
                  <a:lnTo>
                    <a:pt x="6058544" y="2743200"/>
                  </a:lnTo>
                  <a:lnTo>
                    <a:pt x="6057054" y="2755900"/>
                  </a:lnTo>
                  <a:lnTo>
                    <a:pt x="6088323" y="2755900"/>
                  </a:lnTo>
                  <a:lnTo>
                    <a:pt x="6060831" y="2743200"/>
                  </a:lnTo>
                  <a:lnTo>
                    <a:pt x="6069873" y="2730500"/>
                  </a:lnTo>
                  <a:close/>
                </a:path>
                <a:path w="7287259" h="3327400">
                  <a:moveTo>
                    <a:pt x="6097905" y="2743200"/>
                  </a:moveTo>
                  <a:lnTo>
                    <a:pt x="6095301" y="2755900"/>
                  </a:lnTo>
                  <a:lnTo>
                    <a:pt x="6112275" y="2755900"/>
                  </a:lnTo>
                  <a:lnTo>
                    <a:pt x="6097905" y="2743200"/>
                  </a:lnTo>
                  <a:close/>
                </a:path>
                <a:path w="7287259" h="3327400">
                  <a:moveTo>
                    <a:pt x="5993521" y="2735738"/>
                  </a:moveTo>
                  <a:lnTo>
                    <a:pt x="5994772" y="2743200"/>
                  </a:lnTo>
                  <a:lnTo>
                    <a:pt x="6001105" y="2743200"/>
                  </a:lnTo>
                  <a:lnTo>
                    <a:pt x="5998739" y="2739648"/>
                  </a:lnTo>
                  <a:lnTo>
                    <a:pt x="5993521" y="2735738"/>
                  </a:lnTo>
                  <a:close/>
                </a:path>
                <a:path w="7287259" h="3327400">
                  <a:moveTo>
                    <a:pt x="6035052" y="2730500"/>
                  </a:moveTo>
                  <a:lnTo>
                    <a:pt x="5992643" y="2730500"/>
                  </a:lnTo>
                  <a:lnTo>
                    <a:pt x="5998739" y="2739648"/>
                  </a:lnTo>
                  <a:lnTo>
                    <a:pt x="6003479" y="2743200"/>
                  </a:lnTo>
                  <a:lnTo>
                    <a:pt x="6039062" y="2743200"/>
                  </a:lnTo>
                  <a:lnTo>
                    <a:pt x="6035052" y="2730500"/>
                  </a:lnTo>
                  <a:close/>
                </a:path>
                <a:path w="7287259" h="3327400">
                  <a:moveTo>
                    <a:pt x="6045943" y="2717800"/>
                  </a:moveTo>
                  <a:lnTo>
                    <a:pt x="6038417" y="2717800"/>
                  </a:lnTo>
                  <a:lnTo>
                    <a:pt x="6035970" y="2727140"/>
                  </a:lnTo>
                  <a:lnTo>
                    <a:pt x="6038402" y="2730500"/>
                  </a:lnTo>
                  <a:lnTo>
                    <a:pt x="6043732" y="2730500"/>
                  </a:lnTo>
                  <a:lnTo>
                    <a:pt x="6039062" y="2743200"/>
                  </a:lnTo>
                  <a:lnTo>
                    <a:pt x="6051659" y="2743200"/>
                  </a:lnTo>
                  <a:lnTo>
                    <a:pt x="6055229" y="2730500"/>
                  </a:lnTo>
                  <a:lnTo>
                    <a:pt x="6045943" y="2717800"/>
                  </a:lnTo>
                  <a:close/>
                </a:path>
                <a:path w="7287259" h="3327400">
                  <a:moveTo>
                    <a:pt x="5992643" y="2730500"/>
                  </a:moveTo>
                  <a:lnTo>
                    <a:pt x="5986530" y="2730500"/>
                  </a:lnTo>
                  <a:lnTo>
                    <a:pt x="5993521" y="2735738"/>
                  </a:lnTo>
                  <a:lnTo>
                    <a:pt x="5992643" y="2730500"/>
                  </a:lnTo>
                  <a:close/>
                </a:path>
                <a:path w="7287259" h="3327400">
                  <a:moveTo>
                    <a:pt x="5916385" y="2717800"/>
                  </a:moveTo>
                  <a:lnTo>
                    <a:pt x="5888058" y="2717800"/>
                  </a:lnTo>
                  <a:lnTo>
                    <a:pt x="5905422" y="2730500"/>
                  </a:lnTo>
                  <a:lnTo>
                    <a:pt x="5920234" y="2730500"/>
                  </a:lnTo>
                  <a:lnTo>
                    <a:pt x="5916385" y="2717800"/>
                  </a:lnTo>
                  <a:close/>
                </a:path>
                <a:path w="7287259" h="3327400">
                  <a:moveTo>
                    <a:pt x="6013266" y="2717800"/>
                  </a:moveTo>
                  <a:lnTo>
                    <a:pt x="5922631" y="2717800"/>
                  </a:lnTo>
                  <a:lnTo>
                    <a:pt x="5930813" y="2730500"/>
                  </a:lnTo>
                  <a:lnTo>
                    <a:pt x="6009827" y="2730500"/>
                  </a:lnTo>
                  <a:lnTo>
                    <a:pt x="6013266" y="2717800"/>
                  </a:lnTo>
                  <a:close/>
                </a:path>
                <a:path w="7287259" h="3327400">
                  <a:moveTo>
                    <a:pt x="6029210" y="2717800"/>
                  </a:moveTo>
                  <a:lnTo>
                    <a:pt x="6030880" y="2730500"/>
                  </a:lnTo>
                  <a:lnTo>
                    <a:pt x="6035090" y="2730500"/>
                  </a:lnTo>
                  <a:lnTo>
                    <a:pt x="6035970" y="2727140"/>
                  </a:lnTo>
                  <a:lnTo>
                    <a:pt x="6029210" y="2717800"/>
                  </a:lnTo>
                  <a:close/>
                </a:path>
                <a:path w="7287259" h="3327400">
                  <a:moveTo>
                    <a:pt x="6035970" y="2727140"/>
                  </a:moveTo>
                  <a:lnTo>
                    <a:pt x="6035090" y="2730500"/>
                  </a:lnTo>
                  <a:lnTo>
                    <a:pt x="6038402" y="2730500"/>
                  </a:lnTo>
                  <a:lnTo>
                    <a:pt x="6035970" y="2727140"/>
                  </a:lnTo>
                  <a:close/>
                </a:path>
                <a:path w="7287259" h="3327400">
                  <a:moveTo>
                    <a:pt x="5951252" y="2705100"/>
                  </a:moveTo>
                  <a:lnTo>
                    <a:pt x="5862827" y="2705100"/>
                  </a:lnTo>
                  <a:lnTo>
                    <a:pt x="5884250" y="2717800"/>
                  </a:lnTo>
                  <a:lnTo>
                    <a:pt x="5963420" y="2717800"/>
                  </a:lnTo>
                  <a:lnTo>
                    <a:pt x="5951252" y="2705100"/>
                  </a:lnTo>
                  <a:close/>
                </a:path>
                <a:path w="7287259" h="3327400">
                  <a:moveTo>
                    <a:pt x="6001705" y="2705100"/>
                  </a:moveTo>
                  <a:lnTo>
                    <a:pt x="5959421" y="2705100"/>
                  </a:lnTo>
                  <a:lnTo>
                    <a:pt x="5966185" y="2717800"/>
                  </a:lnTo>
                  <a:lnTo>
                    <a:pt x="6007419" y="2717800"/>
                  </a:lnTo>
                  <a:lnTo>
                    <a:pt x="6001705" y="2705100"/>
                  </a:lnTo>
                  <a:close/>
                </a:path>
                <a:path w="7287259" h="3327400">
                  <a:moveTo>
                    <a:pt x="5841141" y="2692400"/>
                  </a:moveTo>
                  <a:lnTo>
                    <a:pt x="5840011" y="2705100"/>
                  </a:lnTo>
                  <a:lnTo>
                    <a:pt x="5844675" y="2705100"/>
                  </a:lnTo>
                  <a:lnTo>
                    <a:pt x="5841141" y="2692400"/>
                  </a:lnTo>
                  <a:close/>
                </a:path>
                <a:path w="7287259" h="3327400">
                  <a:moveTo>
                    <a:pt x="5975389" y="2692400"/>
                  </a:moveTo>
                  <a:lnTo>
                    <a:pt x="5851813" y="2692400"/>
                  </a:lnTo>
                  <a:lnTo>
                    <a:pt x="5856451" y="2705100"/>
                  </a:lnTo>
                  <a:lnTo>
                    <a:pt x="5975514" y="2705100"/>
                  </a:lnTo>
                  <a:lnTo>
                    <a:pt x="5975389" y="2692400"/>
                  </a:lnTo>
                  <a:close/>
                </a:path>
                <a:path w="7287259" h="3327400">
                  <a:moveTo>
                    <a:pt x="5979097" y="2692400"/>
                  </a:moveTo>
                  <a:lnTo>
                    <a:pt x="5975389" y="2692400"/>
                  </a:lnTo>
                  <a:lnTo>
                    <a:pt x="5975514" y="2705100"/>
                  </a:lnTo>
                  <a:lnTo>
                    <a:pt x="5976454" y="2705100"/>
                  </a:lnTo>
                  <a:lnTo>
                    <a:pt x="5979097" y="2692400"/>
                  </a:lnTo>
                  <a:close/>
                </a:path>
                <a:path w="7287259" h="3327400">
                  <a:moveTo>
                    <a:pt x="5839616" y="2679700"/>
                  </a:moveTo>
                  <a:lnTo>
                    <a:pt x="5829688" y="2679700"/>
                  </a:lnTo>
                  <a:lnTo>
                    <a:pt x="5827056" y="2692400"/>
                  </a:lnTo>
                  <a:lnTo>
                    <a:pt x="5849215" y="2692400"/>
                  </a:lnTo>
                  <a:lnTo>
                    <a:pt x="5839616" y="2679700"/>
                  </a:lnTo>
                  <a:close/>
                </a:path>
                <a:path w="7287259" h="3327400">
                  <a:moveTo>
                    <a:pt x="5947358" y="2679700"/>
                  </a:moveTo>
                  <a:lnTo>
                    <a:pt x="5842191" y="2679700"/>
                  </a:lnTo>
                  <a:lnTo>
                    <a:pt x="5851885" y="2692400"/>
                  </a:lnTo>
                  <a:lnTo>
                    <a:pt x="5933474" y="2692400"/>
                  </a:lnTo>
                  <a:lnTo>
                    <a:pt x="5947358" y="2679700"/>
                  </a:lnTo>
                  <a:close/>
                </a:path>
                <a:path w="7287259" h="3327400">
                  <a:moveTo>
                    <a:pt x="5805377" y="2667000"/>
                  </a:moveTo>
                  <a:lnTo>
                    <a:pt x="5787291" y="2667000"/>
                  </a:lnTo>
                  <a:lnTo>
                    <a:pt x="5795663" y="2679700"/>
                  </a:lnTo>
                  <a:lnTo>
                    <a:pt x="5803071" y="2679700"/>
                  </a:lnTo>
                  <a:lnTo>
                    <a:pt x="5805377" y="2667000"/>
                  </a:lnTo>
                  <a:close/>
                </a:path>
                <a:path w="7287259" h="3327400">
                  <a:moveTo>
                    <a:pt x="5828734" y="2667000"/>
                  </a:moveTo>
                  <a:lnTo>
                    <a:pt x="5805377" y="2667000"/>
                  </a:lnTo>
                  <a:lnTo>
                    <a:pt x="5816273" y="2679700"/>
                  </a:lnTo>
                  <a:lnTo>
                    <a:pt x="5829114" y="2679700"/>
                  </a:lnTo>
                  <a:lnTo>
                    <a:pt x="5828734" y="2667000"/>
                  </a:lnTo>
                  <a:close/>
                </a:path>
                <a:path w="7287259" h="3327400">
                  <a:moveTo>
                    <a:pt x="5866879" y="2667000"/>
                  </a:moveTo>
                  <a:lnTo>
                    <a:pt x="5828734" y="2667000"/>
                  </a:lnTo>
                  <a:lnTo>
                    <a:pt x="5849497" y="2679700"/>
                  </a:lnTo>
                  <a:lnTo>
                    <a:pt x="5883976" y="2679700"/>
                  </a:lnTo>
                  <a:lnTo>
                    <a:pt x="5866879" y="2667000"/>
                  </a:lnTo>
                  <a:close/>
                </a:path>
                <a:path w="7287259" h="3327400">
                  <a:moveTo>
                    <a:pt x="5894074" y="2667000"/>
                  </a:moveTo>
                  <a:lnTo>
                    <a:pt x="5889537" y="2679700"/>
                  </a:lnTo>
                  <a:lnTo>
                    <a:pt x="5908103" y="2679700"/>
                  </a:lnTo>
                  <a:lnTo>
                    <a:pt x="5894074" y="2667000"/>
                  </a:lnTo>
                  <a:close/>
                </a:path>
                <a:path w="7287259" h="3327400">
                  <a:moveTo>
                    <a:pt x="5917362" y="2667000"/>
                  </a:moveTo>
                  <a:lnTo>
                    <a:pt x="5910296" y="2679700"/>
                  </a:lnTo>
                  <a:lnTo>
                    <a:pt x="5922354" y="2679700"/>
                  </a:lnTo>
                  <a:lnTo>
                    <a:pt x="5917362" y="2667000"/>
                  </a:lnTo>
                  <a:close/>
                </a:path>
                <a:path w="7287259" h="3327400">
                  <a:moveTo>
                    <a:pt x="5778780" y="2603500"/>
                  </a:moveTo>
                  <a:lnTo>
                    <a:pt x="5769018" y="2603500"/>
                  </a:lnTo>
                  <a:lnTo>
                    <a:pt x="5766840" y="2613725"/>
                  </a:lnTo>
                  <a:lnTo>
                    <a:pt x="5766861" y="2616200"/>
                  </a:lnTo>
                  <a:lnTo>
                    <a:pt x="5761901" y="2628900"/>
                  </a:lnTo>
                  <a:lnTo>
                    <a:pt x="5756198" y="2636894"/>
                  </a:lnTo>
                  <a:lnTo>
                    <a:pt x="5754379" y="2641600"/>
                  </a:lnTo>
                  <a:lnTo>
                    <a:pt x="5758024" y="2654300"/>
                  </a:lnTo>
                  <a:lnTo>
                    <a:pt x="5758851" y="2667000"/>
                  </a:lnTo>
                  <a:lnTo>
                    <a:pt x="5813907" y="2667000"/>
                  </a:lnTo>
                  <a:lnTo>
                    <a:pt x="5813614" y="2654300"/>
                  </a:lnTo>
                  <a:lnTo>
                    <a:pt x="5861916" y="2654300"/>
                  </a:lnTo>
                  <a:lnTo>
                    <a:pt x="5849919" y="2641600"/>
                  </a:lnTo>
                  <a:lnTo>
                    <a:pt x="5819264" y="2641600"/>
                  </a:lnTo>
                  <a:lnTo>
                    <a:pt x="5821219" y="2628900"/>
                  </a:lnTo>
                  <a:lnTo>
                    <a:pt x="5827618" y="2628900"/>
                  </a:lnTo>
                  <a:lnTo>
                    <a:pt x="5827506" y="2628284"/>
                  </a:lnTo>
                  <a:lnTo>
                    <a:pt x="5805255" y="2616200"/>
                  </a:lnTo>
                  <a:lnTo>
                    <a:pt x="5779481" y="2616200"/>
                  </a:lnTo>
                  <a:lnTo>
                    <a:pt x="5778780" y="2603500"/>
                  </a:lnTo>
                  <a:close/>
                </a:path>
                <a:path w="7287259" h="3327400">
                  <a:moveTo>
                    <a:pt x="5861916" y="2654300"/>
                  </a:moveTo>
                  <a:lnTo>
                    <a:pt x="5813614" y="2654300"/>
                  </a:lnTo>
                  <a:lnTo>
                    <a:pt x="5813907" y="2667000"/>
                  </a:lnTo>
                  <a:lnTo>
                    <a:pt x="5874329" y="2667000"/>
                  </a:lnTo>
                  <a:lnTo>
                    <a:pt x="5861916" y="2654300"/>
                  </a:lnTo>
                  <a:close/>
                </a:path>
                <a:path w="7287259" h="3327400">
                  <a:moveTo>
                    <a:pt x="5914480" y="2654300"/>
                  </a:moveTo>
                  <a:lnTo>
                    <a:pt x="5908312" y="2667000"/>
                  </a:lnTo>
                  <a:lnTo>
                    <a:pt x="5916542" y="2667000"/>
                  </a:lnTo>
                  <a:lnTo>
                    <a:pt x="5914480" y="2654300"/>
                  </a:lnTo>
                  <a:close/>
                </a:path>
                <a:path w="7287259" h="3327400">
                  <a:moveTo>
                    <a:pt x="5742317" y="2628900"/>
                  </a:moveTo>
                  <a:lnTo>
                    <a:pt x="5731407" y="2628900"/>
                  </a:lnTo>
                  <a:lnTo>
                    <a:pt x="5729982" y="2654300"/>
                  </a:lnTo>
                  <a:lnTo>
                    <a:pt x="5738884" y="2654300"/>
                  </a:lnTo>
                  <a:lnTo>
                    <a:pt x="5746775" y="2641600"/>
                  </a:lnTo>
                  <a:lnTo>
                    <a:pt x="5742317" y="2628900"/>
                  </a:lnTo>
                  <a:close/>
                </a:path>
                <a:path w="7287259" h="3327400">
                  <a:moveTo>
                    <a:pt x="5713674" y="2628900"/>
                  </a:moveTo>
                  <a:lnTo>
                    <a:pt x="5706905" y="2628900"/>
                  </a:lnTo>
                  <a:lnTo>
                    <a:pt x="5711896" y="2641600"/>
                  </a:lnTo>
                  <a:lnTo>
                    <a:pt x="5713674" y="2628900"/>
                  </a:lnTo>
                  <a:close/>
                </a:path>
                <a:path w="7287259" h="3327400">
                  <a:moveTo>
                    <a:pt x="5760620" y="2590800"/>
                  </a:moveTo>
                  <a:lnTo>
                    <a:pt x="5753008" y="2590800"/>
                  </a:lnTo>
                  <a:lnTo>
                    <a:pt x="5753468" y="2603500"/>
                  </a:lnTo>
                  <a:lnTo>
                    <a:pt x="5651713" y="2603500"/>
                  </a:lnTo>
                  <a:lnTo>
                    <a:pt x="5652937" y="2616200"/>
                  </a:lnTo>
                  <a:lnTo>
                    <a:pt x="5667670" y="2616200"/>
                  </a:lnTo>
                  <a:lnTo>
                    <a:pt x="5679087" y="2628900"/>
                  </a:lnTo>
                  <a:lnTo>
                    <a:pt x="5747561" y="2628900"/>
                  </a:lnTo>
                  <a:lnTo>
                    <a:pt x="5752841" y="2641600"/>
                  </a:lnTo>
                  <a:lnTo>
                    <a:pt x="5756198" y="2636894"/>
                  </a:lnTo>
                  <a:lnTo>
                    <a:pt x="5759288" y="2628900"/>
                  </a:lnTo>
                  <a:lnTo>
                    <a:pt x="5766314" y="2616200"/>
                  </a:lnTo>
                  <a:lnTo>
                    <a:pt x="5766840" y="2613725"/>
                  </a:lnTo>
                  <a:lnTo>
                    <a:pt x="5766755" y="2603500"/>
                  </a:lnTo>
                  <a:lnTo>
                    <a:pt x="5760620" y="2590800"/>
                  </a:lnTo>
                  <a:close/>
                </a:path>
                <a:path w="7287259" h="3327400">
                  <a:moveTo>
                    <a:pt x="5847673" y="2628900"/>
                  </a:moveTo>
                  <a:lnTo>
                    <a:pt x="5840225" y="2628900"/>
                  </a:lnTo>
                  <a:lnTo>
                    <a:pt x="5832902" y="2641600"/>
                  </a:lnTo>
                  <a:lnTo>
                    <a:pt x="5843787" y="2641600"/>
                  </a:lnTo>
                  <a:lnTo>
                    <a:pt x="5847673" y="2628900"/>
                  </a:lnTo>
                  <a:close/>
                </a:path>
                <a:path w="7287259" h="3327400">
                  <a:moveTo>
                    <a:pt x="5847776" y="2628900"/>
                  </a:moveTo>
                  <a:lnTo>
                    <a:pt x="5851926" y="2641600"/>
                  </a:lnTo>
                  <a:lnTo>
                    <a:pt x="5858617" y="2641600"/>
                  </a:lnTo>
                  <a:lnTo>
                    <a:pt x="5847776" y="2628900"/>
                  </a:lnTo>
                  <a:close/>
                </a:path>
                <a:path w="7287259" h="3327400">
                  <a:moveTo>
                    <a:pt x="5766840" y="2613725"/>
                  </a:moveTo>
                  <a:lnTo>
                    <a:pt x="5766314" y="2616200"/>
                  </a:lnTo>
                  <a:lnTo>
                    <a:pt x="5759288" y="2628900"/>
                  </a:lnTo>
                  <a:lnTo>
                    <a:pt x="5756198" y="2636894"/>
                  </a:lnTo>
                  <a:lnTo>
                    <a:pt x="5761901" y="2628900"/>
                  </a:lnTo>
                  <a:lnTo>
                    <a:pt x="5766861" y="2616200"/>
                  </a:lnTo>
                  <a:lnTo>
                    <a:pt x="5766840" y="2613725"/>
                  </a:lnTo>
                  <a:close/>
                </a:path>
                <a:path w="7287259" h="3327400">
                  <a:moveTo>
                    <a:pt x="5826414" y="2616200"/>
                  </a:moveTo>
                  <a:lnTo>
                    <a:pt x="5825295" y="2616200"/>
                  </a:lnTo>
                  <a:lnTo>
                    <a:pt x="5827506" y="2628284"/>
                  </a:lnTo>
                  <a:lnTo>
                    <a:pt x="5828639" y="2628900"/>
                  </a:lnTo>
                  <a:lnTo>
                    <a:pt x="5832178" y="2628900"/>
                  </a:lnTo>
                  <a:lnTo>
                    <a:pt x="5826414" y="2616200"/>
                  </a:lnTo>
                  <a:close/>
                </a:path>
                <a:path w="7287259" h="3327400">
                  <a:moveTo>
                    <a:pt x="5732200" y="2590800"/>
                  </a:moveTo>
                  <a:lnTo>
                    <a:pt x="5631474" y="2590800"/>
                  </a:lnTo>
                  <a:lnTo>
                    <a:pt x="5641379" y="2603500"/>
                  </a:lnTo>
                  <a:lnTo>
                    <a:pt x="5649763" y="2616200"/>
                  </a:lnTo>
                  <a:lnTo>
                    <a:pt x="5651713" y="2603500"/>
                  </a:lnTo>
                  <a:lnTo>
                    <a:pt x="5733357" y="2603500"/>
                  </a:lnTo>
                  <a:lnTo>
                    <a:pt x="5732200" y="2590800"/>
                  </a:lnTo>
                  <a:close/>
                </a:path>
                <a:path w="7287259" h="3327400">
                  <a:moveTo>
                    <a:pt x="5785748" y="2604466"/>
                  </a:moveTo>
                  <a:lnTo>
                    <a:pt x="5779481" y="2616200"/>
                  </a:lnTo>
                  <a:lnTo>
                    <a:pt x="5788420" y="2616200"/>
                  </a:lnTo>
                  <a:lnTo>
                    <a:pt x="5786670" y="2605890"/>
                  </a:lnTo>
                  <a:lnTo>
                    <a:pt x="5785748" y="2604466"/>
                  </a:lnTo>
                  <a:close/>
                </a:path>
                <a:path w="7287259" h="3327400">
                  <a:moveTo>
                    <a:pt x="5791195" y="2603500"/>
                  </a:moveTo>
                  <a:lnTo>
                    <a:pt x="5786264" y="2603500"/>
                  </a:lnTo>
                  <a:lnTo>
                    <a:pt x="5786670" y="2605890"/>
                  </a:lnTo>
                  <a:lnTo>
                    <a:pt x="5793342" y="2616200"/>
                  </a:lnTo>
                  <a:lnTo>
                    <a:pt x="5791195" y="2603500"/>
                  </a:lnTo>
                  <a:close/>
                </a:path>
                <a:path w="7287259" h="3327400">
                  <a:moveTo>
                    <a:pt x="5786264" y="2603500"/>
                  </a:moveTo>
                  <a:lnTo>
                    <a:pt x="5785122" y="2603500"/>
                  </a:lnTo>
                  <a:lnTo>
                    <a:pt x="5785748" y="2604466"/>
                  </a:lnTo>
                  <a:lnTo>
                    <a:pt x="5786264" y="2603500"/>
                  </a:lnTo>
                  <a:close/>
                </a:path>
                <a:path w="7287259" h="3327400">
                  <a:moveTo>
                    <a:pt x="5654812" y="2578100"/>
                  </a:moveTo>
                  <a:lnTo>
                    <a:pt x="5584200" y="2578100"/>
                  </a:lnTo>
                  <a:lnTo>
                    <a:pt x="5598490" y="2590800"/>
                  </a:lnTo>
                  <a:lnTo>
                    <a:pt x="5620361" y="2603500"/>
                  </a:lnTo>
                  <a:lnTo>
                    <a:pt x="5624960" y="2590800"/>
                  </a:lnTo>
                  <a:lnTo>
                    <a:pt x="5669974" y="2590800"/>
                  </a:lnTo>
                  <a:lnTo>
                    <a:pt x="5654812" y="2578100"/>
                  </a:lnTo>
                  <a:close/>
                </a:path>
                <a:path w="7287259" h="3327400">
                  <a:moveTo>
                    <a:pt x="5733613" y="2578100"/>
                  </a:moveTo>
                  <a:lnTo>
                    <a:pt x="5724213" y="2578100"/>
                  </a:lnTo>
                  <a:lnTo>
                    <a:pt x="5707051" y="2590800"/>
                  </a:lnTo>
                  <a:lnTo>
                    <a:pt x="5736841" y="2590800"/>
                  </a:lnTo>
                  <a:lnTo>
                    <a:pt x="5733357" y="2603500"/>
                  </a:lnTo>
                  <a:lnTo>
                    <a:pt x="5753468" y="2603500"/>
                  </a:lnTo>
                  <a:lnTo>
                    <a:pt x="5745184" y="2590800"/>
                  </a:lnTo>
                  <a:lnTo>
                    <a:pt x="5733613" y="2578100"/>
                  </a:lnTo>
                  <a:close/>
                </a:path>
                <a:path w="7287259" h="3327400">
                  <a:moveTo>
                    <a:pt x="5699616" y="2565400"/>
                  </a:moveTo>
                  <a:lnTo>
                    <a:pt x="5693261" y="2565400"/>
                  </a:lnTo>
                  <a:lnTo>
                    <a:pt x="5689699" y="2578100"/>
                  </a:lnTo>
                  <a:lnTo>
                    <a:pt x="5673652" y="2578100"/>
                  </a:lnTo>
                  <a:lnTo>
                    <a:pt x="5677975" y="2590800"/>
                  </a:lnTo>
                  <a:lnTo>
                    <a:pt x="5707051" y="2590800"/>
                  </a:lnTo>
                  <a:lnTo>
                    <a:pt x="5701532" y="2578100"/>
                  </a:lnTo>
                  <a:lnTo>
                    <a:pt x="5699616" y="2565400"/>
                  </a:lnTo>
                  <a:close/>
                </a:path>
                <a:path w="7287259" h="3327400">
                  <a:moveTo>
                    <a:pt x="5583784" y="2565400"/>
                  </a:moveTo>
                  <a:lnTo>
                    <a:pt x="5564353" y="2565400"/>
                  </a:lnTo>
                  <a:lnTo>
                    <a:pt x="5572961" y="2578100"/>
                  </a:lnTo>
                  <a:lnTo>
                    <a:pt x="5578502" y="2578100"/>
                  </a:lnTo>
                  <a:lnTo>
                    <a:pt x="5583784" y="2565400"/>
                  </a:lnTo>
                  <a:close/>
                </a:path>
                <a:path w="7287259" h="3327400">
                  <a:moveTo>
                    <a:pt x="5676485" y="2565400"/>
                  </a:moveTo>
                  <a:lnTo>
                    <a:pt x="5591000" y="2565400"/>
                  </a:lnTo>
                  <a:lnTo>
                    <a:pt x="5602342" y="2578100"/>
                  </a:lnTo>
                  <a:lnTo>
                    <a:pt x="5682373" y="2578100"/>
                  </a:lnTo>
                  <a:lnTo>
                    <a:pt x="5676485" y="2565400"/>
                  </a:lnTo>
                  <a:close/>
                </a:path>
                <a:path w="7287259" h="3327400">
                  <a:moveTo>
                    <a:pt x="5644525" y="2552700"/>
                  </a:moveTo>
                  <a:lnTo>
                    <a:pt x="5523549" y="2552700"/>
                  </a:lnTo>
                  <a:lnTo>
                    <a:pt x="5534461" y="2565400"/>
                  </a:lnTo>
                  <a:lnTo>
                    <a:pt x="5659593" y="2565400"/>
                  </a:lnTo>
                  <a:lnTo>
                    <a:pt x="5644525" y="2552700"/>
                  </a:lnTo>
                  <a:close/>
                </a:path>
                <a:path w="7287259" h="3327400">
                  <a:moveTo>
                    <a:pt x="5664268" y="2552700"/>
                  </a:moveTo>
                  <a:lnTo>
                    <a:pt x="5651116" y="2552700"/>
                  </a:lnTo>
                  <a:lnTo>
                    <a:pt x="5659593" y="2565400"/>
                  </a:lnTo>
                  <a:lnTo>
                    <a:pt x="5677241" y="2565400"/>
                  </a:lnTo>
                  <a:lnTo>
                    <a:pt x="5664268" y="2552700"/>
                  </a:lnTo>
                  <a:close/>
                </a:path>
                <a:path w="7287259" h="3327400">
                  <a:moveTo>
                    <a:pt x="5514082" y="2538492"/>
                  </a:moveTo>
                  <a:lnTo>
                    <a:pt x="5515233" y="2540000"/>
                  </a:lnTo>
                  <a:lnTo>
                    <a:pt x="5499903" y="2540000"/>
                  </a:lnTo>
                  <a:lnTo>
                    <a:pt x="5510208" y="2552700"/>
                  </a:lnTo>
                  <a:lnTo>
                    <a:pt x="5515581" y="2540000"/>
                  </a:lnTo>
                  <a:lnTo>
                    <a:pt x="5514082" y="2538492"/>
                  </a:lnTo>
                  <a:close/>
                </a:path>
                <a:path w="7287259" h="3327400">
                  <a:moveTo>
                    <a:pt x="5614370" y="2540000"/>
                  </a:moveTo>
                  <a:lnTo>
                    <a:pt x="5532612" y="2540000"/>
                  </a:lnTo>
                  <a:lnTo>
                    <a:pt x="5538205" y="2552700"/>
                  </a:lnTo>
                  <a:lnTo>
                    <a:pt x="5623565" y="2552700"/>
                  </a:lnTo>
                  <a:lnTo>
                    <a:pt x="5614370" y="2540000"/>
                  </a:lnTo>
                  <a:close/>
                </a:path>
                <a:path w="7287259" h="3327400">
                  <a:moveTo>
                    <a:pt x="5544480" y="2514600"/>
                  </a:moveTo>
                  <a:lnTo>
                    <a:pt x="5468178" y="2514600"/>
                  </a:lnTo>
                  <a:lnTo>
                    <a:pt x="5469220" y="2527300"/>
                  </a:lnTo>
                  <a:lnTo>
                    <a:pt x="5483927" y="2540000"/>
                  </a:lnTo>
                  <a:lnTo>
                    <a:pt x="5515233" y="2540000"/>
                  </a:lnTo>
                  <a:lnTo>
                    <a:pt x="5514082" y="2538492"/>
                  </a:lnTo>
                  <a:lnTo>
                    <a:pt x="5502960" y="2527300"/>
                  </a:lnTo>
                  <a:lnTo>
                    <a:pt x="5542914" y="2527300"/>
                  </a:lnTo>
                  <a:lnTo>
                    <a:pt x="5544480" y="2514600"/>
                  </a:lnTo>
                  <a:close/>
                </a:path>
                <a:path w="7287259" h="3327400">
                  <a:moveTo>
                    <a:pt x="5606049" y="2527300"/>
                  </a:moveTo>
                  <a:lnTo>
                    <a:pt x="5505539" y="2527300"/>
                  </a:lnTo>
                  <a:lnTo>
                    <a:pt x="5514082" y="2538492"/>
                  </a:lnTo>
                  <a:lnTo>
                    <a:pt x="5515581" y="2540000"/>
                  </a:lnTo>
                  <a:lnTo>
                    <a:pt x="5603059" y="2540000"/>
                  </a:lnTo>
                  <a:lnTo>
                    <a:pt x="5606049" y="2527300"/>
                  </a:lnTo>
                  <a:close/>
                </a:path>
                <a:path w="7287259" h="3327400">
                  <a:moveTo>
                    <a:pt x="5594400" y="2514600"/>
                  </a:moveTo>
                  <a:lnTo>
                    <a:pt x="5601651" y="2527300"/>
                  </a:lnTo>
                  <a:lnTo>
                    <a:pt x="5606049" y="2527300"/>
                  </a:lnTo>
                  <a:lnTo>
                    <a:pt x="5605535" y="2540000"/>
                  </a:lnTo>
                  <a:lnTo>
                    <a:pt x="5610200" y="2540000"/>
                  </a:lnTo>
                  <a:lnTo>
                    <a:pt x="5618620" y="2531872"/>
                  </a:lnTo>
                  <a:lnTo>
                    <a:pt x="5611306" y="2527300"/>
                  </a:lnTo>
                  <a:lnTo>
                    <a:pt x="5594400" y="2514600"/>
                  </a:lnTo>
                  <a:close/>
                </a:path>
                <a:path w="7287259" h="3327400">
                  <a:moveTo>
                    <a:pt x="5624316" y="2535433"/>
                  </a:moveTo>
                  <a:lnTo>
                    <a:pt x="5624854" y="2540000"/>
                  </a:lnTo>
                  <a:lnTo>
                    <a:pt x="5631619" y="2540000"/>
                  </a:lnTo>
                  <a:lnTo>
                    <a:pt x="5624316" y="2535433"/>
                  </a:lnTo>
                  <a:close/>
                </a:path>
                <a:path w="7287259" h="3327400">
                  <a:moveTo>
                    <a:pt x="5623358" y="2527300"/>
                  </a:moveTo>
                  <a:lnTo>
                    <a:pt x="5618620" y="2531872"/>
                  </a:lnTo>
                  <a:lnTo>
                    <a:pt x="5624316" y="2535433"/>
                  </a:lnTo>
                  <a:lnTo>
                    <a:pt x="5623358" y="2527300"/>
                  </a:lnTo>
                  <a:close/>
                </a:path>
                <a:path w="7287259" h="3327400">
                  <a:moveTo>
                    <a:pt x="5575281" y="2514600"/>
                  </a:moveTo>
                  <a:lnTo>
                    <a:pt x="5550378" y="2514600"/>
                  </a:lnTo>
                  <a:lnTo>
                    <a:pt x="5542914" y="2527300"/>
                  </a:lnTo>
                  <a:lnTo>
                    <a:pt x="5580635" y="2527300"/>
                  </a:lnTo>
                  <a:lnTo>
                    <a:pt x="5575281" y="2514600"/>
                  </a:lnTo>
                  <a:close/>
                </a:path>
                <a:path w="7287259" h="3327400">
                  <a:moveTo>
                    <a:pt x="5442347" y="2501900"/>
                  </a:moveTo>
                  <a:lnTo>
                    <a:pt x="5433136" y="2501900"/>
                  </a:lnTo>
                  <a:lnTo>
                    <a:pt x="5446015" y="2514600"/>
                  </a:lnTo>
                  <a:lnTo>
                    <a:pt x="5451395" y="2514600"/>
                  </a:lnTo>
                  <a:lnTo>
                    <a:pt x="5442347" y="2501900"/>
                  </a:lnTo>
                  <a:close/>
                </a:path>
                <a:path w="7287259" h="3327400">
                  <a:moveTo>
                    <a:pt x="5536187" y="2501900"/>
                  </a:moveTo>
                  <a:lnTo>
                    <a:pt x="5461143" y="2501900"/>
                  </a:lnTo>
                  <a:lnTo>
                    <a:pt x="5460274" y="2514600"/>
                  </a:lnTo>
                  <a:lnTo>
                    <a:pt x="5548149" y="2514600"/>
                  </a:lnTo>
                  <a:lnTo>
                    <a:pt x="5536187" y="2501900"/>
                  </a:lnTo>
                  <a:close/>
                </a:path>
                <a:path w="7287259" h="3327400">
                  <a:moveTo>
                    <a:pt x="5550065" y="2502719"/>
                  </a:moveTo>
                  <a:lnTo>
                    <a:pt x="5548149" y="2514600"/>
                  </a:lnTo>
                  <a:lnTo>
                    <a:pt x="5554313" y="2514600"/>
                  </a:lnTo>
                  <a:lnTo>
                    <a:pt x="5550065" y="2502719"/>
                  </a:lnTo>
                  <a:close/>
                </a:path>
                <a:path w="7287259" h="3327400">
                  <a:moveTo>
                    <a:pt x="5550197" y="2501900"/>
                  </a:moveTo>
                  <a:lnTo>
                    <a:pt x="5549772" y="2501900"/>
                  </a:lnTo>
                  <a:lnTo>
                    <a:pt x="5550065" y="2502719"/>
                  </a:lnTo>
                  <a:lnTo>
                    <a:pt x="5550197" y="2501900"/>
                  </a:lnTo>
                  <a:close/>
                </a:path>
                <a:path w="7287259" h="3327400">
                  <a:moveTo>
                    <a:pt x="5441578" y="2489200"/>
                  </a:moveTo>
                  <a:lnTo>
                    <a:pt x="5391092" y="2489200"/>
                  </a:lnTo>
                  <a:lnTo>
                    <a:pt x="5397620" y="2501900"/>
                  </a:lnTo>
                  <a:lnTo>
                    <a:pt x="5440965" y="2501900"/>
                  </a:lnTo>
                  <a:lnTo>
                    <a:pt x="5441578" y="2489200"/>
                  </a:lnTo>
                  <a:close/>
                </a:path>
                <a:path w="7287259" h="3327400">
                  <a:moveTo>
                    <a:pt x="5513423" y="2476500"/>
                  </a:moveTo>
                  <a:lnTo>
                    <a:pt x="5504906" y="2476500"/>
                  </a:lnTo>
                  <a:lnTo>
                    <a:pt x="5508722" y="2489200"/>
                  </a:lnTo>
                  <a:lnTo>
                    <a:pt x="5447508" y="2489200"/>
                  </a:lnTo>
                  <a:lnTo>
                    <a:pt x="5455211" y="2501900"/>
                  </a:lnTo>
                  <a:lnTo>
                    <a:pt x="5505961" y="2501900"/>
                  </a:lnTo>
                  <a:lnTo>
                    <a:pt x="5515979" y="2489200"/>
                  </a:lnTo>
                  <a:lnTo>
                    <a:pt x="5513423" y="2476500"/>
                  </a:lnTo>
                  <a:close/>
                </a:path>
                <a:path w="7287259" h="3327400">
                  <a:moveTo>
                    <a:pt x="5456268" y="2463800"/>
                  </a:moveTo>
                  <a:lnTo>
                    <a:pt x="5370151" y="2463800"/>
                  </a:lnTo>
                  <a:lnTo>
                    <a:pt x="5371174" y="2476500"/>
                  </a:lnTo>
                  <a:lnTo>
                    <a:pt x="5374172" y="2489200"/>
                  </a:lnTo>
                  <a:lnTo>
                    <a:pt x="5481538" y="2489200"/>
                  </a:lnTo>
                  <a:lnTo>
                    <a:pt x="5489833" y="2476500"/>
                  </a:lnTo>
                  <a:lnTo>
                    <a:pt x="5467006" y="2476500"/>
                  </a:lnTo>
                  <a:lnTo>
                    <a:pt x="5456268" y="2463800"/>
                  </a:lnTo>
                  <a:close/>
                </a:path>
                <a:path w="7287259" h="3327400">
                  <a:moveTo>
                    <a:pt x="5501238" y="2476500"/>
                  </a:moveTo>
                  <a:lnTo>
                    <a:pt x="5489833" y="2476500"/>
                  </a:lnTo>
                  <a:lnTo>
                    <a:pt x="5493904" y="2489200"/>
                  </a:lnTo>
                  <a:lnTo>
                    <a:pt x="5501313" y="2489200"/>
                  </a:lnTo>
                  <a:lnTo>
                    <a:pt x="5501238" y="2476500"/>
                  </a:lnTo>
                  <a:close/>
                </a:path>
                <a:path w="7287259" h="3327400">
                  <a:moveTo>
                    <a:pt x="5370151" y="2463800"/>
                  </a:moveTo>
                  <a:lnTo>
                    <a:pt x="5347062" y="2463800"/>
                  </a:lnTo>
                  <a:lnTo>
                    <a:pt x="5343750" y="2476500"/>
                  </a:lnTo>
                  <a:lnTo>
                    <a:pt x="5359156" y="2476500"/>
                  </a:lnTo>
                  <a:lnTo>
                    <a:pt x="5370151" y="2463800"/>
                  </a:lnTo>
                  <a:close/>
                </a:path>
                <a:path w="7287259" h="3327400">
                  <a:moveTo>
                    <a:pt x="5471216" y="2463800"/>
                  </a:moveTo>
                  <a:lnTo>
                    <a:pt x="5462530" y="2463800"/>
                  </a:lnTo>
                  <a:lnTo>
                    <a:pt x="5468789" y="2476500"/>
                  </a:lnTo>
                  <a:lnTo>
                    <a:pt x="5471216" y="2463800"/>
                  </a:lnTo>
                  <a:close/>
                </a:path>
                <a:path w="7287259" h="3327400">
                  <a:moveTo>
                    <a:pt x="5409793" y="2438400"/>
                  </a:moveTo>
                  <a:lnTo>
                    <a:pt x="5282678" y="2438400"/>
                  </a:lnTo>
                  <a:lnTo>
                    <a:pt x="5295781" y="2451100"/>
                  </a:lnTo>
                  <a:lnTo>
                    <a:pt x="5313474" y="2451100"/>
                  </a:lnTo>
                  <a:lnTo>
                    <a:pt x="5324740" y="2463800"/>
                  </a:lnTo>
                  <a:lnTo>
                    <a:pt x="5421879" y="2463800"/>
                  </a:lnTo>
                  <a:lnTo>
                    <a:pt x="5408640" y="2451100"/>
                  </a:lnTo>
                  <a:lnTo>
                    <a:pt x="5409793" y="2438400"/>
                  </a:lnTo>
                  <a:close/>
                </a:path>
                <a:path w="7287259" h="3327400">
                  <a:moveTo>
                    <a:pt x="5446954" y="2451100"/>
                  </a:moveTo>
                  <a:lnTo>
                    <a:pt x="5440295" y="2451100"/>
                  </a:lnTo>
                  <a:lnTo>
                    <a:pt x="5436701" y="2463800"/>
                  </a:lnTo>
                  <a:lnTo>
                    <a:pt x="5451659" y="2463800"/>
                  </a:lnTo>
                  <a:lnTo>
                    <a:pt x="5446954" y="2451100"/>
                  </a:lnTo>
                  <a:close/>
                </a:path>
                <a:path w="7287259" h="3327400">
                  <a:moveTo>
                    <a:pt x="5289313" y="2374900"/>
                  </a:moveTo>
                  <a:lnTo>
                    <a:pt x="5283138" y="2385789"/>
                  </a:lnTo>
                  <a:lnTo>
                    <a:pt x="5283220" y="2387600"/>
                  </a:lnTo>
                  <a:lnTo>
                    <a:pt x="5215318" y="2387600"/>
                  </a:lnTo>
                  <a:lnTo>
                    <a:pt x="5230474" y="2400300"/>
                  </a:lnTo>
                  <a:lnTo>
                    <a:pt x="5224336" y="2400300"/>
                  </a:lnTo>
                  <a:lnTo>
                    <a:pt x="5216631" y="2413000"/>
                  </a:lnTo>
                  <a:lnTo>
                    <a:pt x="5242322" y="2413000"/>
                  </a:lnTo>
                  <a:lnTo>
                    <a:pt x="5253222" y="2438400"/>
                  </a:lnTo>
                  <a:lnTo>
                    <a:pt x="5270690" y="2425700"/>
                  </a:lnTo>
                  <a:lnTo>
                    <a:pt x="5281978" y="2425700"/>
                  </a:lnTo>
                  <a:lnTo>
                    <a:pt x="5287311" y="2413000"/>
                  </a:lnTo>
                  <a:lnTo>
                    <a:pt x="5296598" y="2404105"/>
                  </a:lnTo>
                  <a:lnTo>
                    <a:pt x="5297474" y="2400300"/>
                  </a:lnTo>
                  <a:lnTo>
                    <a:pt x="5295081" y="2387600"/>
                  </a:lnTo>
                  <a:lnTo>
                    <a:pt x="5289313" y="2374900"/>
                  </a:lnTo>
                  <a:close/>
                </a:path>
                <a:path w="7287259" h="3327400">
                  <a:moveTo>
                    <a:pt x="5296598" y="2404105"/>
                  </a:moveTo>
                  <a:lnTo>
                    <a:pt x="5287311" y="2413000"/>
                  </a:lnTo>
                  <a:lnTo>
                    <a:pt x="5281978" y="2425700"/>
                  </a:lnTo>
                  <a:lnTo>
                    <a:pt x="5283577" y="2438400"/>
                  </a:lnTo>
                  <a:lnTo>
                    <a:pt x="5364702" y="2438400"/>
                  </a:lnTo>
                  <a:lnTo>
                    <a:pt x="5372297" y="2425700"/>
                  </a:lnTo>
                  <a:lnTo>
                    <a:pt x="5287032" y="2425700"/>
                  </a:lnTo>
                  <a:lnTo>
                    <a:pt x="5294551" y="2413000"/>
                  </a:lnTo>
                  <a:lnTo>
                    <a:pt x="5296598" y="2404105"/>
                  </a:lnTo>
                  <a:close/>
                </a:path>
                <a:path w="7287259" h="3327400">
                  <a:moveTo>
                    <a:pt x="5380038" y="2426905"/>
                  </a:moveTo>
                  <a:lnTo>
                    <a:pt x="5372894" y="2438400"/>
                  </a:lnTo>
                  <a:lnTo>
                    <a:pt x="5393180" y="2438400"/>
                  </a:lnTo>
                  <a:lnTo>
                    <a:pt x="5380038" y="2426905"/>
                  </a:lnTo>
                  <a:close/>
                </a:path>
                <a:path w="7287259" h="3327400">
                  <a:moveTo>
                    <a:pt x="5401983" y="2425700"/>
                  </a:moveTo>
                  <a:lnTo>
                    <a:pt x="5395212" y="2425700"/>
                  </a:lnTo>
                  <a:lnTo>
                    <a:pt x="5401029" y="2438400"/>
                  </a:lnTo>
                  <a:lnTo>
                    <a:pt x="5408278" y="2438400"/>
                  </a:lnTo>
                  <a:lnTo>
                    <a:pt x="5401983" y="2425700"/>
                  </a:lnTo>
                  <a:close/>
                </a:path>
                <a:path w="7287259" h="3327400">
                  <a:moveTo>
                    <a:pt x="5380787" y="2425700"/>
                  </a:moveTo>
                  <a:lnTo>
                    <a:pt x="5378661" y="2425700"/>
                  </a:lnTo>
                  <a:lnTo>
                    <a:pt x="5380038" y="2426905"/>
                  </a:lnTo>
                  <a:lnTo>
                    <a:pt x="5380787" y="2425700"/>
                  </a:lnTo>
                  <a:close/>
                </a:path>
                <a:path w="7287259" h="3327400">
                  <a:moveTo>
                    <a:pt x="5235756" y="2413000"/>
                  </a:moveTo>
                  <a:lnTo>
                    <a:pt x="5234479" y="2425700"/>
                  </a:lnTo>
                  <a:lnTo>
                    <a:pt x="5239694" y="2425700"/>
                  </a:lnTo>
                  <a:lnTo>
                    <a:pt x="5235756" y="2413000"/>
                  </a:lnTo>
                  <a:close/>
                </a:path>
                <a:path w="7287259" h="3327400">
                  <a:moveTo>
                    <a:pt x="5339286" y="2400300"/>
                  </a:moveTo>
                  <a:lnTo>
                    <a:pt x="5300571" y="2400300"/>
                  </a:lnTo>
                  <a:lnTo>
                    <a:pt x="5296598" y="2404105"/>
                  </a:lnTo>
                  <a:lnTo>
                    <a:pt x="5294551" y="2413000"/>
                  </a:lnTo>
                  <a:lnTo>
                    <a:pt x="5287032" y="2425700"/>
                  </a:lnTo>
                  <a:lnTo>
                    <a:pt x="5355259" y="2425700"/>
                  </a:lnTo>
                  <a:lnTo>
                    <a:pt x="5337370" y="2413000"/>
                  </a:lnTo>
                  <a:lnTo>
                    <a:pt x="5328100" y="2413000"/>
                  </a:lnTo>
                  <a:lnTo>
                    <a:pt x="5339286" y="2400300"/>
                  </a:lnTo>
                  <a:close/>
                </a:path>
                <a:path w="7287259" h="3327400">
                  <a:moveTo>
                    <a:pt x="5357281" y="2423524"/>
                  </a:moveTo>
                  <a:lnTo>
                    <a:pt x="5355259" y="2425700"/>
                  </a:lnTo>
                  <a:lnTo>
                    <a:pt x="5360219" y="2425700"/>
                  </a:lnTo>
                  <a:lnTo>
                    <a:pt x="5357281" y="2423524"/>
                  </a:lnTo>
                  <a:close/>
                </a:path>
                <a:path w="7287259" h="3327400">
                  <a:moveTo>
                    <a:pt x="5367059" y="2413000"/>
                  </a:moveTo>
                  <a:lnTo>
                    <a:pt x="5361367" y="2419126"/>
                  </a:lnTo>
                  <a:lnTo>
                    <a:pt x="5370289" y="2425700"/>
                  </a:lnTo>
                  <a:lnTo>
                    <a:pt x="5378661" y="2425700"/>
                  </a:lnTo>
                  <a:lnTo>
                    <a:pt x="5367059" y="2413000"/>
                  </a:lnTo>
                  <a:close/>
                </a:path>
                <a:path w="7287259" h="3327400">
                  <a:moveTo>
                    <a:pt x="5349722" y="2400300"/>
                  </a:moveTo>
                  <a:lnTo>
                    <a:pt x="5343827" y="2413000"/>
                  </a:lnTo>
                  <a:lnTo>
                    <a:pt x="5343065" y="2413000"/>
                  </a:lnTo>
                  <a:lnTo>
                    <a:pt x="5357281" y="2423524"/>
                  </a:lnTo>
                  <a:lnTo>
                    <a:pt x="5361367" y="2419126"/>
                  </a:lnTo>
                  <a:lnTo>
                    <a:pt x="5353052" y="2413000"/>
                  </a:lnTo>
                  <a:lnTo>
                    <a:pt x="5349722" y="2400300"/>
                  </a:lnTo>
                  <a:close/>
                </a:path>
                <a:path w="7287259" h="3327400">
                  <a:moveTo>
                    <a:pt x="5215318" y="2387600"/>
                  </a:moveTo>
                  <a:lnTo>
                    <a:pt x="5186062" y="2387600"/>
                  </a:lnTo>
                  <a:lnTo>
                    <a:pt x="5196866" y="2400300"/>
                  </a:lnTo>
                  <a:lnTo>
                    <a:pt x="5209267" y="2400300"/>
                  </a:lnTo>
                  <a:lnTo>
                    <a:pt x="5215318" y="2387600"/>
                  </a:lnTo>
                  <a:close/>
                </a:path>
                <a:path w="7287259" h="3327400">
                  <a:moveTo>
                    <a:pt x="5234047" y="2374900"/>
                  </a:moveTo>
                  <a:lnTo>
                    <a:pt x="5147640" y="2374900"/>
                  </a:lnTo>
                  <a:lnTo>
                    <a:pt x="5155463" y="2387600"/>
                  </a:lnTo>
                  <a:lnTo>
                    <a:pt x="5245331" y="2387600"/>
                  </a:lnTo>
                  <a:lnTo>
                    <a:pt x="5234047" y="2374900"/>
                  </a:lnTo>
                  <a:close/>
                </a:path>
                <a:path w="7287259" h="3327400">
                  <a:moveTo>
                    <a:pt x="5282643" y="2374900"/>
                  </a:moveTo>
                  <a:lnTo>
                    <a:pt x="5255421" y="2374900"/>
                  </a:lnTo>
                  <a:lnTo>
                    <a:pt x="5281751" y="2387600"/>
                  </a:lnTo>
                  <a:lnTo>
                    <a:pt x="5282111" y="2387600"/>
                  </a:lnTo>
                  <a:lnTo>
                    <a:pt x="5283138" y="2385789"/>
                  </a:lnTo>
                  <a:lnTo>
                    <a:pt x="5282643" y="2374900"/>
                  </a:lnTo>
                  <a:close/>
                </a:path>
                <a:path w="7287259" h="3327400">
                  <a:moveTo>
                    <a:pt x="5283138" y="2385789"/>
                  </a:moveTo>
                  <a:lnTo>
                    <a:pt x="5282111" y="2387600"/>
                  </a:lnTo>
                  <a:lnTo>
                    <a:pt x="5283220" y="2387600"/>
                  </a:lnTo>
                  <a:lnTo>
                    <a:pt x="5283138" y="2385789"/>
                  </a:lnTo>
                  <a:close/>
                </a:path>
                <a:path w="7287259" h="3327400">
                  <a:moveTo>
                    <a:pt x="5189252" y="2336800"/>
                  </a:moveTo>
                  <a:lnTo>
                    <a:pt x="5070433" y="2336800"/>
                  </a:lnTo>
                  <a:lnTo>
                    <a:pt x="5077892" y="2349500"/>
                  </a:lnTo>
                  <a:lnTo>
                    <a:pt x="5099876" y="2349500"/>
                  </a:lnTo>
                  <a:lnTo>
                    <a:pt x="5118163" y="2374900"/>
                  </a:lnTo>
                  <a:lnTo>
                    <a:pt x="5124679" y="2374900"/>
                  </a:lnTo>
                  <a:lnTo>
                    <a:pt x="5127240" y="2362200"/>
                  </a:lnTo>
                  <a:lnTo>
                    <a:pt x="5209182" y="2362200"/>
                  </a:lnTo>
                  <a:lnTo>
                    <a:pt x="5208886" y="2358795"/>
                  </a:lnTo>
                  <a:lnTo>
                    <a:pt x="5193622" y="2349500"/>
                  </a:lnTo>
                  <a:lnTo>
                    <a:pt x="5189252" y="2336800"/>
                  </a:lnTo>
                  <a:close/>
                </a:path>
                <a:path w="7287259" h="3327400">
                  <a:moveTo>
                    <a:pt x="5171267" y="2362200"/>
                  </a:moveTo>
                  <a:lnTo>
                    <a:pt x="5133666" y="2362200"/>
                  </a:lnTo>
                  <a:lnTo>
                    <a:pt x="5141139" y="2374900"/>
                  </a:lnTo>
                  <a:lnTo>
                    <a:pt x="5171664" y="2374900"/>
                  </a:lnTo>
                  <a:lnTo>
                    <a:pt x="5171267" y="2362200"/>
                  </a:lnTo>
                  <a:close/>
                </a:path>
                <a:path w="7287259" h="3327400">
                  <a:moveTo>
                    <a:pt x="5223195" y="2362200"/>
                  </a:moveTo>
                  <a:lnTo>
                    <a:pt x="5171267" y="2362200"/>
                  </a:lnTo>
                  <a:lnTo>
                    <a:pt x="5171664" y="2374900"/>
                  </a:lnTo>
                  <a:lnTo>
                    <a:pt x="5228762" y="2374900"/>
                  </a:lnTo>
                  <a:lnTo>
                    <a:pt x="5223195" y="2362200"/>
                  </a:lnTo>
                  <a:close/>
                </a:path>
                <a:path w="7287259" h="3327400">
                  <a:moveTo>
                    <a:pt x="5235003" y="2349500"/>
                  </a:moveTo>
                  <a:lnTo>
                    <a:pt x="5225111" y="2349500"/>
                  </a:lnTo>
                  <a:lnTo>
                    <a:pt x="5221620" y="2362200"/>
                  </a:lnTo>
                  <a:lnTo>
                    <a:pt x="5229548" y="2362200"/>
                  </a:lnTo>
                  <a:lnTo>
                    <a:pt x="5234722" y="2374900"/>
                  </a:lnTo>
                  <a:lnTo>
                    <a:pt x="5240064" y="2374900"/>
                  </a:lnTo>
                  <a:lnTo>
                    <a:pt x="5235605" y="2362200"/>
                  </a:lnTo>
                  <a:lnTo>
                    <a:pt x="5235003" y="2349500"/>
                  </a:lnTo>
                  <a:close/>
                </a:path>
                <a:path w="7287259" h="3327400">
                  <a:moveTo>
                    <a:pt x="5250050" y="2362200"/>
                  </a:moveTo>
                  <a:lnTo>
                    <a:pt x="5241761" y="2362200"/>
                  </a:lnTo>
                  <a:lnTo>
                    <a:pt x="5242630" y="2374900"/>
                  </a:lnTo>
                  <a:lnTo>
                    <a:pt x="5250050" y="2362200"/>
                  </a:lnTo>
                  <a:close/>
                </a:path>
                <a:path w="7287259" h="3327400">
                  <a:moveTo>
                    <a:pt x="5256301" y="2362200"/>
                  </a:moveTo>
                  <a:lnTo>
                    <a:pt x="5247317" y="2374900"/>
                  </a:lnTo>
                  <a:lnTo>
                    <a:pt x="5263901" y="2374900"/>
                  </a:lnTo>
                  <a:lnTo>
                    <a:pt x="5264690" y="2367793"/>
                  </a:lnTo>
                  <a:lnTo>
                    <a:pt x="5256301" y="2362200"/>
                  </a:lnTo>
                  <a:close/>
                </a:path>
                <a:path w="7287259" h="3327400">
                  <a:moveTo>
                    <a:pt x="5268693" y="2370463"/>
                  </a:moveTo>
                  <a:lnTo>
                    <a:pt x="5270510" y="2374900"/>
                  </a:lnTo>
                  <a:lnTo>
                    <a:pt x="5275347" y="2374900"/>
                  </a:lnTo>
                  <a:lnTo>
                    <a:pt x="5268693" y="2370463"/>
                  </a:lnTo>
                  <a:close/>
                </a:path>
                <a:path w="7287259" h="3327400">
                  <a:moveTo>
                    <a:pt x="5265310" y="2362200"/>
                  </a:moveTo>
                  <a:lnTo>
                    <a:pt x="5264690" y="2367793"/>
                  </a:lnTo>
                  <a:lnTo>
                    <a:pt x="5268693" y="2370463"/>
                  </a:lnTo>
                  <a:lnTo>
                    <a:pt x="5265310" y="2362200"/>
                  </a:lnTo>
                  <a:close/>
                </a:path>
                <a:path w="7287259" h="3327400">
                  <a:moveTo>
                    <a:pt x="5213364" y="2361522"/>
                  </a:moveTo>
                  <a:lnTo>
                    <a:pt x="5213569" y="2362200"/>
                  </a:lnTo>
                  <a:lnTo>
                    <a:pt x="5214475" y="2362200"/>
                  </a:lnTo>
                  <a:lnTo>
                    <a:pt x="5213364" y="2361522"/>
                  </a:lnTo>
                  <a:close/>
                </a:path>
                <a:path w="7287259" h="3327400">
                  <a:moveTo>
                    <a:pt x="5209716" y="2349500"/>
                  </a:moveTo>
                  <a:lnTo>
                    <a:pt x="5208076" y="2349500"/>
                  </a:lnTo>
                  <a:lnTo>
                    <a:pt x="5208886" y="2358795"/>
                  </a:lnTo>
                  <a:lnTo>
                    <a:pt x="5213364" y="2361522"/>
                  </a:lnTo>
                  <a:lnTo>
                    <a:pt x="5209716" y="2349500"/>
                  </a:lnTo>
                  <a:close/>
                </a:path>
                <a:path w="7287259" h="3327400">
                  <a:moveTo>
                    <a:pt x="5045920" y="2298700"/>
                  </a:moveTo>
                  <a:lnTo>
                    <a:pt x="4990197" y="2298700"/>
                  </a:lnTo>
                  <a:lnTo>
                    <a:pt x="4998833" y="2311400"/>
                  </a:lnTo>
                  <a:lnTo>
                    <a:pt x="5006434" y="2311400"/>
                  </a:lnTo>
                  <a:lnTo>
                    <a:pt x="5031478" y="2336800"/>
                  </a:lnTo>
                  <a:lnTo>
                    <a:pt x="5043611" y="2324100"/>
                  </a:lnTo>
                  <a:lnTo>
                    <a:pt x="5047027" y="2311400"/>
                  </a:lnTo>
                  <a:lnTo>
                    <a:pt x="5045920" y="2298700"/>
                  </a:lnTo>
                  <a:close/>
                </a:path>
                <a:path w="7287259" h="3327400">
                  <a:moveTo>
                    <a:pt x="5052448" y="2311400"/>
                  </a:moveTo>
                  <a:lnTo>
                    <a:pt x="5049091" y="2324100"/>
                  </a:lnTo>
                  <a:lnTo>
                    <a:pt x="5050585" y="2336800"/>
                  </a:lnTo>
                  <a:lnTo>
                    <a:pt x="5099738" y="2336800"/>
                  </a:lnTo>
                  <a:lnTo>
                    <a:pt x="5095802" y="2324100"/>
                  </a:lnTo>
                  <a:lnTo>
                    <a:pt x="5061050" y="2324100"/>
                  </a:lnTo>
                  <a:lnTo>
                    <a:pt x="5052448" y="2311400"/>
                  </a:lnTo>
                  <a:close/>
                </a:path>
                <a:path w="7287259" h="3327400">
                  <a:moveTo>
                    <a:pt x="5129184" y="2311400"/>
                  </a:moveTo>
                  <a:lnTo>
                    <a:pt x="5065838" y="2311400"/>
                  </a:lnTo>
                  <a:lnTo>
                    <a:pt x="5062635" y="2324100"/>
                  </a:lnTo>
                  <a:lnTo>
                    <a:pt x="5098609" y="2324100"/>
                  </a:lnTo>
                  <a:lnTo>
                    <a:pt x="5099738" y="2336800"/>
                  </a:lnTo>
                  <a:lnTo>
                    <a:pt x="5146848" y="2336800"/>
                  </a:lnTo>
                  <a:lnTo>
                    <a:pt x="5146847" y="2336400"/>
                  </a:lnTo>
                  <a:lnTo>
                    <a:pt x="5120221" y="2324100"/>
                  </a:lnTo>
                  <a:lnTo>
                    <a:pt x="5129130" y="2311586"/>
                  </a:lnTo>
                  <a:lnTo>
                    <a:pt x="5129184" y="2311400"/>
                  </a:lnTo>
                  <a:close/>
                </a:path>
                <a:path w="7287259" h="3327400">
                  <a:moveTo>
                    <a:pt x="5146847" y="2336400"/>
                  </a:moveTo>
                  <a:lnTo>
                    <a:pt x="5146848" y="2336800"/>
                  </a:lnTo>
                  <a:lnTo>
                    <a:pt x="5147712" y="2336800"/>
                  </a:lnTo>
                  <a:lnTo>
                    <a:pt x="5146847" y="2336400"/>
                  </a:lnTo>
                  <a:close/>
                </a:path>
                <a:path w="7287259" h="3327400">
                  <a:moveTo>
                    <a:pt x="5173133" y="2324100"/>
                  </a:moveTo>
                  <a:lnTo>
                    <a:pt x="5157286" y="2324100"/>
                  </a:lnTo>
                  <a:lnTo>
                    <a:pt x="5154686" y="2336800"/>
                  </a:lnTo>
                  <a:lnTo>
                    <a:pt x="5168453" y="2336800"/>
                  </a:lnTo>
                  <a:lnTo>
                    <a:pt x="5173133" y="2324100"/>
                  </a:lnTo>
                  <a:close/>
                </a:path>
                <a:path w="7287259" h="3327400">
                  <a:moveTo>
                    <a:pt x="5129214" y="2311468"/>
                  </a:moveTo>
                  <a:lnTo>
                    <a:pt x="5125500" y="2324100"/>
                  </a:lnTo>
                  <a:lnTo>
                    <a:pt x="5134777" y="2324100"/>
                  </a:lnTo>
                  <a:lnTo>
                    <a:pt x="5129214" y="2311468"/>
                  </a:lnTo>
                  <a:close/>
                </a:path>
                <a:path w="7287259" h="3327400">
                  <a:moveTo>
                    <a:pt x="5129263" y="2311400"/>
                  </a:moveTo>
                  <a:close/>
                </a:path>
                <a:path w="7287259" h="3327400">
                  <a:moveTo>
                    <a:pt x="4963577" y="2298700"/>
                  </a:moveTo>
                  <a:lnTo>
                    <a:pt x="4960632" y="2298700"/>
                  </a:lnTo>
                  <a:lnTo>
                    <a:pt x="4964136" y="2311400"/>
                  </a:lnTo>
                  <a:lnTo>
                    <a:pt x="4963577" y="2298700"/>
                  </a:lnTo>
                  <a:close/>
                </a:path>
                <a:path w="7287259" h="3327400">
                  <a:moveTo>
                    <a:pt x="4982539" y="2298700"/>
                  </a:moveTo>
                  <a:lnTo>
                    <a:pt x="4986895" y="2311400"/>
                  </a:lnTo>
                  <a:lnTo>
                    <a:pt x="4990927" y="2311400"/>
                  </a:lnTo>
                  <a:lnTo>
                    <a:pt x="4982539" y="2298700"/>
                  </a:lnTo>
                  <a:close/>
                </a:path>
                <a:path w="7287259" h="3327400">
                  <a:moveTo>
                    <a:pt x="5009688" y="2273300"/>
                  </a:moveTo>
                  <a:lnTo>
                    <a:pt x="4922206" y="2273300"/>
                  </a:lnTo>
                  <a:lnTo>
                    <a:pt x="4943630" y="2286000"/>
                  </a:lnTo>
                  <a:lnTo>
                    <a:pt x="4947443" y="2298700"/>
                  </a:lnTo>
                  <a:lnTo>
                    <a:pt x="5045920" y="2298700"/>
                  </a:lnTo>
                  <a:lnTo>
                    <a:pt x="5062864" y="2311400"/>
                  </a:lnTo>
                  <a:lnTo>
                    <a:pt x="5088554" y="2311400"/>
                  </a:lnTo>
                  <a:lnTo>
                    <a:pt x="5069217" y="2298700"/>
                  </a:lnTo>
                  <a:lnTo>
                    <a:pt x="5072656" y="2286000"/>
                  </a:lnTo>
                  <a:lnTo>
                    <a:pt x="5010642" y="2286000"/>
                  </a:lnTo>
                  <a:lnTo>
                    <a:pt x="5009688" y="2273300"/>
                  </a:lnTo>
                  <a:close/>
                </a:path>
                <a:path w="7287259" h="3327400">
                  <a:moveTo>
                    <a:pt x="5114619" y="2298700"/>
                  </a:moveTo>
                  <a:lnTo>
                    <a:pt x="5090265" y="2298700"/>
                  </a:lnTo>
                  <a:lnTo>
                    <a:pt x="5088554" y="2311400"/>
                  </a:lnTo>
                  <a:lnTo>
                    <a:pt x="5111049" y="2311400"/>
                  </a:lnTo>
                  <a:lnTo>
                    <a:pt x="5114619" y="2298700"/>
                  </a:lnTo>
                  <a:close/>
                </a:path>
                <a:path w="7287259" h="3327400">
                  <a:moveTo>
                    <a:pt x="5035835" y="2273300"/>
                  </a:moveTo>
                  <a:lnTo>
                    <a:pt x="5015907" y="2273300"/>
                  </a:lnTo>
                  <a:lnTo>
                    <a:pt x="5025261" y="2286000"/>
                  </a:lnTo>
                  <a:lnTo>
                    <a:pt x="5033587" y="2286000"/>
                  </a:lnTo>
                  <a:lnTo>
                    <a:pt x="5035835" y="2273300"/>
                  </a:lnTo>
                  <a:close/>
                </a:path>
                <a:path w="7287259" h="3327400">
                  <a:moveTo>
                    <a:pt x="5054854" y="2273300"/>
                  </a:moveTo>
                  <a:lnTo>
                    <a:pt x="5041993" y="2273300"/>
                  </a:lnTo>
                  <a:lnTo>
                    <a:pt x="5033587" y="2286000"/>
                  </a:lnTo>
                  <a:lnTo>
                    <a:pt x="5054279" y="2286000"/>
                  </a:lnTo>
                  <a:lnTo>
                    <a:pt x="5054854" y="2273300"/>
                  </a:lnTo>
                  <a:close/>
                </a:path>
                <a:path w="7287259" h="3327400">
                  <a:moveTo>
                    <a:pt x="5064935" y="2273300"/>
                  </a:moveTo>
                  <a:lnTo>
                    <a:pt x="5054279" y="2286000"/>
                  </a:lnTo>
                  <a:lnTo>
                    <a:pt x="5061095" y="2286000"/>
                  </a:lnTo>
                  <a:lnTo>
                    <a:pt x="5064935" y="2273300"/>
                  </a:lnTo>
                  <a:close/>
                </a:path>
                <a:path w="7287259" h="3327400">
                  <a:moveTo>
                    <a:pt x="4908604" y="2260600"/>
                  </a:moveTo>
                  <a:lnTo>
                    <a:pt x="4886440" y="2260600"/>
                  </a:lnTo>
                  <a:lnTo>
                    <a:pt x="4894992" y="2273300"/>
                  </a:lnTo>
                  <a:lnTo>
                    <a:pt x="4919699" y="2273300"/>
                  </a:lnTo>
                  <a:lnTo>
                    <a:pt x="4908604" y="2260600"/>
                  </a:lnTo>
                  <a:close/>
                </a:path>
                <a:path w="7287259" h="3327400">
                  <a:moveTo>
                    <a:pt x="4931989" y="2260600"/>
                  </a:moveTo>
                  <a:lnTo>
                    <a:pt x="4911271" y="2260600"/>
                  </a:lnTo>
                  <a:lnTo>
                    <a:pt x="4919699" y="2273300"/>
                  </a:lnTo>
                  <a:lnTo>
                    <a:pt x="4935413" y="2273300"/>
                  </a:lnTo>
                  <a:lnTo>
                    <a:pt x="4931989" y="2260600"/>
                  </a:lnTo>
                  <a:close/>
                </a:path>
                <a:path w="7287259" h="3327400">
                  <a:moveTo>
                    <a:pt x="4992853" y="2260600"/>
                  </a:moveTo>
                  <a:lnTo>
                    <a:pt x="4937085" y="2260600"/>
                  </a:lnTo>
                  <a:lnTo>
                    <a:pt x="4935413" y="2273300"/>
                  </a:lnTo>
                  <a:lnTo>
                    <a:pt x="5013414" y="2273300"/>
                  </a:lnTo>
                  <a:lnTo>
                    <a:pt x="4992853" y="2260600"/>
                  </a:lnTo>
                  <a:close/>
                </a:path>
                <a:path w="7287259" h="3327400">
                  <a:moveTo>
                    <a:pt x="5031271" y="2260600"/>
                  </a:moveTo>
                  <a:lnTo>
                    <a:pt x="5022672" y="2260600"/>
                  </a:lnTo>
                  <a:lnTo>
                    <a:pt x="5020037" y="2273300"/>
                  </a:lnTo>
                  <a:lnTo>
                    <a:pt x="5038481" y="2273300"/>
                  </a:lnTo>
                  <a:lnTo>
                    <a:pt x="5031271" y="2260600"/>
                  </a:lnTo>
                  <a:close/>
                </a:path>
                <a:path w="7287259" h="3327400">
                  <a:moveTo>
                    <a:pt x="4864765" y="2247900"/>
                  </a:moveTo>
                  <a:lnTo>
                    <a:pt x="4855044" y="2247900"/>
                  </a:lnTo>
                  <a:lnTo>
                    <a:pt x="4867726" y="2260600"/>
                  </a:lnTo>
                  <a:lnTo>
                    <a:pt x="4864765" y="2247900"/>
                  </a:lnTo>
                  <a:close/>
                </a:path>
                <a:path w="7287259" h="3327400">
                  <a:moveTo>
                    <a:pt x="4888496" y="2247900"/>
                  </a:moveTo>
                  <a:lnTo>
                    <a:pt x="4875653" y="2247900"/>
                  </a:lnTo>
                  <a:lnTo>
                    <a:pt x="4889824" y="2260600"/>
                  </a:lnTo>
                  <a:lnTo>
                    <a:pt x="4899000" y="2260600"/>
                  </a:lnTo>
                  <a:lnTo>
                    <a:pt x="4888496" y="2247900"/>
                  </a:lnTo>
                  <a:close/>
                </a:path>
                <a:path w="7287259" h="3327400">
                  <a:moveTo>
                    <a:pt x="5002658" y="2247900"/>
                  </a:moveTo>
                  <a:lnTo>
                    <a:pt x="4908887" y="2247900"/>
                  </a:lnTo>
                  <a:lnTo>
                    <a:pt x="4901579" y="2260600"/>
                  </a:lnTo>
                  <a:lnTo>
                    <a:pt x="5006737" y="2260600"/>
                  </a:lnTo>
                  <a:lnTo>
                    <a:pt x="5002658" y="2247900"/>
                  </a:lnTo>
                  <a:close/>
                </a:path>
                <a:path w="7287259" h="3327400">
                  <a:moveTo>
                    <a:pt x="4852240" y="2235200"/>
                  </a:moveTo>
                  <a:lnTo>
                    <a:pt x="4840842" y="2235200"/>
                  </a:lnTo>
                  <a:lnTo>
                    <a:pt x="4846674" y="2247900"/>
                  </a:lnTo>
                  <a:lnTo>
                    <a:pt x="4848806" y="2247900"/>
                  </a:lnTo>
                  <a:lnTo>
                    <a:pt x="4852240" y="2235200"/>
                  </a:lnTo>
                  <a:close/>
                </a:path>
                <a:path w="7287259" h="3327400">
                  <a:moveTo>
                    <a:pt x="4926258" y="2235200"/>
                  </a:moveTo>
                  <a:lnTo>
                    <a:pt x="4852240" y="2235200"/>
                  </a:lnTo>
                  <a:lnTo>
                    <a:pt x="4857558" y="2247900"/>
                  </a:lnTo>
                  <a:lnTo>
                    <a:pt x="4943362" y="2247900"/>
                  </a:lnTo>
                  <a:lnTo>
                    <a:pt x="4926258" y="2235200"/>
                  </a:lnTo>
                  <a:close/>
                </a:path>
                <a:path w="7287259" h="3327400">
                  <a:moveTo>
                    <a:pt x="4973859" y="2235200"/>
                  </a:moveTo>
                  <a:lnTo>
                    <a:pt x="4967692" y="2235200"/>
                  </a:lnTo>
                  <a:lnTo>
                    <a:pt x="4975922" y="2247900"/>
                  </a:lnTo>
                  <a:lnTo>
                    <a:pt x="4973859" y="2235200"/>
                  </a:lnTo>
                  <a:close/>
                </a:path>
                <a:path w="7287259" h="3327400">
                  <a:moveTo>
                    <a:pt x="4983394" y="2235200"/>
                  </a:moveTo>
                  <a:lnTo>
                    <a:pt x="4985365" y="2247900"/>
                  </a:lnTo>
                  <a:lnTo>
                    <a:pt x="4988298" y="2247900"/>
                  </a:lnTo>
                  <a:lnTo>
                    <a:pt x="4983394" y="2235200"/>
                  </a:lnTo>
                  <a:close/>
                </a:path>
                <a:path w="7287259" h="3327400">
                  <a:moveTo>
                    <a:pt x="4857282" y="2197100"/>
                  </a:moveTo>
                  <a:lnTo>
                    <a:pt x="4821285" y="2197100"/>
                  </a:lnTo>
                  <a:lnTo>
                    <a:pt x="4815589" y="2205080"/>
                  </a:lnTo>
                  <a:lnTo>
                    <a:pt x="4813764" y="2209800"/>
                  </a:lnTo>
                  <a:lnTo>
                    <a:pt x="4817413" y="2222500"/>
                  </a:lnTo>
                  <a:lnTo>
                    <a:pt x="4818241" y="2235200"/>
                  </a:lnTo>
                  <a:lnTo>
                    <a:pt x="4933710" y="2235200"/>
                  </a:lnTo>
                  <a:lnTo>
                    <a:pt x="4921300" y="2222500"/>
                  </a:lnTo>
                  <a:lnTo>
                    <a:pt x="4918007" y="2222500"/>
                  </a:lnTo>
                  <a:lnTo>
                    <a:pt x="4907160" y="2209800"/>
                  </a:lnTo>
                  <a:lnTo>
                    <a:pt x="4860523" y="2209800"/>
                  </a:lnTo>
                  <a:lnTo>
                    <a:pt x="4857282" y="2197100"/>
                  </a:lnTo>
                  <a:close/>
                </a:path>
                <a:path w="7287259" h="3327400">
                  <a:moveTo>
                    <a:pt x="4806199" y="2197100"/>
                  </a:moveTo>
                  <a:lnTo>
                    <a:pt x="4751251" y="2197100"/>
                  </a:lnTo>
                  <a:lnTo>
                    <a:pt x="4766284" y="2209800"/>
                  </a:lnTo>
                  <a:lnTo>
                    <a:pt x="4790786" y="2209800"/>
                  </a:lnTo>
                  <a:lnTo>
                    <a:pt x="4789363" y="2222500"/>
                  </a:lnTo>
                  <a:lnTo>
                    <a:pt x="4806163" y="2222500"/>
                  </a:lnTo>
                  <a:lnTo>
                    <a:pt x="4801707" y="2209800"/>
                  </a:lnTo>
                  <a:lnTo>
                    <a:pt x="4806199" y="2197100"/>
                  </a:lnTo>
                  <a:close/>
                </a:path>
                <a:path w="7287259" h="3327400">
                  <a:moveTo>
                    <a:pt x="4820000" y="2159000"/>
                  </a:moveTo>
                  <a:lnTo>
                    <a:pt x="4812189" y="2159000"/>
                  </a:lnTo>
                  <a:lnTo>
                    <a:pt x="4812398" y="2171700"/>
                  </a:lnTo>
                  <a:lnTo>
                    <a:pt x="4711092" y="2171700"/>
                  </a:lnTo>
                  <a:lnTo>
                    <a:pt x="4712316" y="2184400"/>
                  </a:lnTo>
                  <a:lnTo>
                    <a:pt x="4736347" y="2184400"/>
                  </a:lnTo>
                  <a:lnTo>
                    <a:pt x="4742505" y="2197100"/>
                  </a:lnTo>
                  <a:lnTo>
                    <a:pt x="4806441" y="2197100"/>
                  </a:lnTo>
                  <a:lnTo>
                    <a:pt x="4806945" y="2209800"/>
                  </a:lnTo>
                  <a:lnTo>
                    <a:pt x="4812220" y="2209800"/>
                  </a:lnTo>
                  <a:lnTo>
                    <a:pt x="4815589" y="2205080"/>
                  </a:lnTo>
                  <a:lnTo>
                    <a:pt x="4818674" y="2197100"/>
                  </a:lnTo>
                  <a:lnTo>
                    <a:pt x="4825702" y="2184400"/>
                  </a:lnTo>
                  <a:lnTo>
                    <a:pt x="4825905" y="2183444"/>
                  </a:lnTo>
                  <a:lnTo>
                    <a:pt x="4820000" y="2159000"/>
                  </a:lnTo>
                  <a:close/>
                </a:path>
                <a:path w="7287259" h="3327400">
                  <a:moveTo>
                    <a:pt x="4888019" y="2197100"/>
                  </a:moveTo>
                  <a:lnTo>
                    <a:pt x="4870721" y="2197100"/>
                  </a:lnTo>
                  <a:lnTo>
                    <a:pt x="4868864" y="2209800"/>
                  </a:lnTo>
                  <a:lnTo>
                    <a:pt x="4884790" y="2209800"/>
                  </a:lnTo>
                  <a:lnTo>
                    <a:pt x="4888019" y="2197100"/>
                  </a:lnTo>
                  <a:close/>
                </a:path>
                <a:path w="7287259" h="3327400">
                  <a:moveTo>
                    <a:pt x="4825905" y="2183444"/>
                  </a:moveTo>
                  <a:lnTo>
                    <a:pt x="4825702" y="2184400"/>
                  </a:lnTo>
                  <a:lnTo>
                    <a:pt x="4818674" y="2197100"/>
                  </a:lnTo>
                  <a:lnTo>
                    <a:pt x="4815589" y="2205080"/>
                  </a:lnTo>
                  <a:lnTo>
                    <a:pt x="4821285" y="2197100"/>
                  </a:lnTo>
                  <a:lnTo>
                    <a:pt x="4826244" y="2197100"/>
                  </a:lnTo>
                  <a:lnTo>
                    <a:pt x="4826136" y="2184400"/>
                  </a:lnTo>
                  <a:lnTo>
                    <a:pt x="4825905" y="2183444"/>
                  </a:lnTo>
                  <a:close/>
                </a:path>
                <a:path w="7287259" h="3327400">
                  <a:moveTo>
                    <a:pt x="4732254" y="2184400"/>
                  </a:moveTo>
                  <a:lnTo>
                    <a:pt x="4721844" y="2184400"/>
                  </a:lnTo>
                  <a:lnTo>
                    <a:pt x="4727050" y="2197100"/>
                  </a:lnTo>
                  <a:lnTo>
                    <a:pt x="4731824" y="2197100"/>
                  </a:lnTo>
                  <a:lnTo>
                    <a:pt x="4732254" y="2184400"/>
                  </a:lnTo>
                  <a:close/>
                </a:path>
                <a:path w="7287259" h="3327400">
                  <a:moveTo>
                    <a:pt x="4736347" y="2184400"/>
                  </a:moveTo>
                  <a:lnTo>
                    <a:pt x="4732254" y="2184400"/>
                  </a:lnTo>
                  <a:lnTo>
                    <a:pt x="4731824" y="2197100"/>
                  </a:lnTo>
                  <a:lnTo>
                    <a:pt x="4740345" y="2197100"/>
                  </a:lnTo>
                  <a:lnTo>
                    <a:pt x="4736347" y="2184400"/>
                  </a:lnTo>
                  <a:close/>
                </a:path>
                <a:path w="7287259" h="3327400">
                  <a:moveTo>
                    <a:pt x="4836892" y="2171700"/>
                  </a:moveTo>
                  <a:lnTo>
                    <a:pt x="4828408" y="2171700"/>
                  </a:lnTo>
                  <a:lnTo>
                    <a:pt x="4825905" y="2183444"/>
                  </a:lnTo>
                  <a:lnTo>
                    <a:pt x="4826136" y="2184400"/>
                  </a:lnTo>
                  <a:lnTo>
                    <a:pt x="4826244" y="2197100"/>
                  </a:lnTo>
                  <a:lnTo>
                    <a:pt x="4864635" y="2197100"/>
                  </a:lnTo>
                  <a:lnTo>
                    <a:pt x="4852679" y="2184400"/>
                  </a:lnTo>
                  <a:lnTo>
                    <a:pt x="4838160" y="2184400"/>
                  </a:lnTo>
                  <a:lnTo>
                    <a:pt x="4836892" y="2171700"/>
                  </a:lnTo>
                  <a:close/>
                </a:path>
                <a:path w="7287259" h="3327400">
                  <a:moveTo>
                    <a:pt x="4711092" y="2171700"/>
                  </a:moveTo>
                  <a:lnTo>
                    <a:pt x="4690853" y="2171700"/>
                  </a:lnTo>
                  <a:lnTo>
                    <a:pt x="4700759" y="2184400"/>
                  </a:lnTo>
                  <a:lnTo>
                    <a:pt x="4709143" y="2184400"/>
                  </a:lnTo>
                  <a:lnTo>
                    <a:pt x="4711092" y="2171700"/>
                  </a:lnTo>
                  <a:close/>
                </a:path>
                <a:path w="7287259" h="3327400">
                  <a:moveTo>
                    <a:pt x="4850575" y="2171700"/>
                  </a:moveTo>
                  <a:lnTo>
                    <a:pt x="4844502" y="2171700"/>
                  </a:lnTo>
                  <a:lnTo>
                    <a:pt x="4852732" y="2184400"/>
                  </a:lnTo>
                  <a:lnTo>
                    <a:pt x="4850575" y="2171700"/>
                  </a:lnTo>
                  <a:close/>
                </a:path>
                <a:path w="7287259" h="3327400">
                  <a:moveTo>
                    <a:pt x="4643585" y="2146300"/>
                  </a:moveTo>
                  <a:lnTo>
                    <a:pt x="4657878" y="2159000"/>
                  </a:lnTo>
                  <a:lnTo>
                    <a:pt x="4679746" y="2171700"/>
                  </a:lnTo>
                  <a:lnTo>
                    <a:pt x="4791587" y="2171700"/>
                  </a:lnTo>
                  <a:lnTo>
                    <a:pt x="4792748" y="2159000"/>
                  </a:lnTo>
                  <a:lnTo>
                    <a:pt x="4661722" y="2159000"/>
                  </a:lnTo>
                  <a:lnTo>
                    <a:pt x="4643585" y="2146300"/>
                  </a:lnTo>
                  <a:close/>
                </a:path>
                <a:path w="7287259" h="3327400">
                  <a:moveTo>
                    <a:pt x="4792997" y="2159000"/>
                  </a:moveTo>
                  <a:lnTo>
                    <a:pt x="4792748" y="2159000"/>
                  </a:lnTo>
                  <a:lnTo>
                    <a:pt x="4796220" y="2171700"/>
                  </a:lnTo>
                  <a:lnTo>
                    <a:pt x="4804566" y="2171700"/>
                  </a:lnTo>
                  <a:lnTo>
                    <a:pt x="4792997" y="2159000"/>
                  </a:lnTo>
                  <a:close/>
                </a:path>
                <a:path w="7287259" h="3327400">
                  <a:moveTo>
                    <a:pt x="4718757" y="2146300"/>
                  </a:moveTo>
                  <a:lnTo>
                    <a:pt x="4650386" y="2146300"/>
                  </a:lnTo>
                  <a:lnTo>
                    <a:pt x="4661722" y="2159000"/>
                  </a:lnTo>
                  <a:lnTo>
                    <a:pt x="4714191" y="2159000"/>
                  </a:lnTo>
                  <a:lnTo>
                    <a:pt x="4718757" y="2146300"/>
                  </a:lnTo>
                  <a:close/>
                </a:path>
                <a:path w="7287259" h="3327400">
                  <a:moveTo>
                    <a:pt x="4760917" y="2146300"/>
                  </a:moveTo>
                  <a:lnTo>
                    <a:pt x="4733031" y="2146300"/>
                  </a:lnTo>
                  <a:lnTo>
                    <a:pt x="4737354" y="2159000"/>
                  </a:lnTo>
                  <a:lnTo>
                    <a:pt x="4766436" y="2159000"/>
                  </a:lnTo>
                  <a:lnTo>
                    <a:pt x="4760917" y="2146300"/>
                  </a:lnTo>
                  <a:close/>
                </a:path>
                <a:path w="7287259" h="3327400">
                  <a:moveTo>
                    <a:pt x="4637503" y="2133600"/>
                  </a:moveTo>
                  <a:lnTo>
                    <a:pt x="4609175" y="2133600"/>
                  </a:lnTo>
                  <a:lnTo>
                    <a:pt x="4623734" y="2146300"/>
                  </a:lnTo>
                  <a:lnTo>
                    <a:pt x="4634858" y="2146300"/>
                  </a:lnTo>
                  <a:lnTo>
                    <a:pt x="4637503" y="2133600"/>
                  </a:lnTo>
                  <a:close/>
                </a:path>
                <a:path w="7287259" h="3327400">
                  <a:moveTo>
                    <a:pt x="4736620" y="2133600"/>
                  </a:moveTo>
                  <a:lnTo>
                    <a:pt x="4637503" y="2133600"/>
                  </a:lnTo>
                  <a:lnTo>
                    <a:pt x="4642633" y="2146300"/>
                  </a:lnTo>
                  <a:lnTo>
                    <a:pt x="4735871" y="2146300"/>
                  </a:lnTo>
                  <a:lnTo>
                    <a:pt x="4736620" y="2133600"/>
                  </a:lnTo>
                  <a:close/>
                </a:path>
                <a:path w="7287259" h="3327400">
                  <a:moveTo>
                    <a:pt x="4682945" y="2120900"/>
                  </a:moveTo>
                  <a:lnTo>
                    <a:pt x="4582939" y="2120900"/>
                  </a:lnTo>
                  <a:lnTo>
                    <a:pt x="4593849" y="2133600"/>
                  </a:lnTo>
                  <a:lnTo>
                    <a:pt x="4703904" y="2133600"/>
                  </a:lnTo>
                  <a:lnTo>
                    <a:pt x="4682945" y="2120900"/>
                  </a:lnTo>
                  <a:close/>
                </a:path>
                <a:path w="7287259" h="3327400">
                  <a:moveTo>
                    <a:pt x="4723994" y="2120900"/>
                  </a:moveTo>
                  <a:lnTo>
                    <a:pt x="4710495" y="2120900"/>
                  </a:lnTo>
                  <a:lnTo>
                    <a:pt x="4718973" y="2133600"/>
                  </a:lnTo>
                  <a:lnTo>
                    <a:pt x="4723649" y="2133600"/>
                  </a:lnTo>
                  <a:lnTo>
                    <a:pt x="4723994" y="2120900"/>
                  </a:lnTo>
                  <a:close/>
                </a:path>
                <a:path w="7287259" h="3327400">
                  <a:moveTo>
                    <a:pt x="4562344" y="2108200"/>
                  </a:moveTo>
                  <a:lnTo>
                    <a:pt x="4548905" y="2108200"/>
                  </a:lnTo>
                  <a:lnTo>
                    <a:pt x="4559287" y="2120900"/>
                  </a:lnTo>
                  <a:lnTo>
                    <a:pt x="4574960" y="2120900"/>
                  </a:lnTo>
                  <a:lnTo>
                    <a:pt x="4562344" y="2108200"/>
                  </a:lnTo>
                  <a:close/>
                </a:path>
                <a:path w="7287259" h="3327400">
                  <a:moveTo>
                    <a:pt x="4669589" y="2108200"/>
                  </a:moveTo>
                  <a:lnTo>
                    <a:pt x="4574614" y="2108200"/>
                  </a:lnTo>
                  <a:lnTo>
                    <a:pt x="4583337" y="2120900"/>
                  </a:lnTo>
                  <a:lnTo>
                    <a:pt x="4674973" y="2120900"/>
                  </a:lnTo>
                  <a:lnTo>
                    <a:pt x="4669589" y="2108200"/>
                  </a:lnTo>
                  <a:close/>
                </a:path>
                <a:path w="7287259" h="3327400">
                  <a:moveTo>
                    <a:pt x="4673749" y="2108200"/>
                  </a:moveTo>
                  <a:lnTo>
                    <a:pt x="4682945" y="2120900"/>
                  </a:lnTo>
                  <a:lnTo>
                    <a:pt x="4684243" y="2120900"/>
                  </a:lnTo>
                  <a:lnTo>
                    <a:pt x="4683466" y="2114302"/>
                  </a:lnTo>
                  <a:lnTo>
                    <a:pt x="4673749" y="2108200"/>
                  </a:lnTo>
                  <a:close/>
                </a:path>
                <a:path w="7287259" h="3327400">
                  <a:moveTo>
                    <a:pt x="4670686" y="2095500"/>
                  </a:moveTo>
                  <a:lnTo>
                    <a:pt x="4661041" y="2095500"/>
                  </a:lnTo>
                  <a:lnTo>
                    <a:pt x="4649935" y="2108200"/>
                  </a:lnTo>
                  <a:lnTo>
                    <a:pt x="4682747" y="2108200"/>
                  </a:lnTo>
                  <a:lnTo>
                    <a:pt x="4683466" y="2114302"/>
                  </a:lnTo>
                  <a:lnTo>
                    <a:pt x="4693972" y="2120900"/>
                  </a:lnTo>
                  <a:lnTo>
                    <a:pt x="4690999" y="2108200"/>
                  </a:lnTo>
                  <a:lnTo>
                    <a:pt x="4670686" y="2095500"/>
                  </a:lnTo>
                  <a:close/>
                </a:path>
                <a:path w="7287259" h="3327400">
                  <a:moveTo>
                    <a:pt x="4559569" y="2095500"/>
                  </a:moveTo>
                  <a:lnTo>
                    <a:pt x="4528599" y="2095500"/>
                  </a:lnTo>
                  <a:lnTo>
                    <a:pt x="4543307" y="2108200"/>
                  </a:lnTo>
                  <a:lnTo>
                    <a:pt x="4558874" y="2108200"/>
                  </a:lnTo>
                  <a:lnTo>
                    <a:pt x="4559569" y="2095500"/>
                  </a:lnTo>
                  <a:close/>
                </a:path>
                <a:path w="7287259" h="3327400">
                  <a:moveTo>
                    <a:pt x="4634665" y="2082800"/>
                  </a:moveTo>
                  <a:lnTo>
                    <a:pt x="4614279" y="2082800"/>
                  </a:lnTo>
                  <a:lnTo>
                    <a:pt x="4609764" y="2095500"/>
                  </a:lnTo>
                  <a:lnTo>
                    <a:pt x="4559569" y="2095500"/>
                  </a:lnTo>
                  <a:lnTo>
                    <a:pt x="4561725" y="2108200"/>
                  </a:lnTo>
                  <a:lnTo>
                    <a:pt x="4649557" y="2108200"/>
                  </a:lnTo>
                  <a:lnTo>
                    <a:pt x="4648432" y="2106274"/>
                  </a:lnTo>
                  <a:lnTo>
                    <a:pt x="4640020" y="2095500"/>
                  </a:lnTo>
                  <a:lnTo>
                    <a:pt x="4634665" y="2082800"/>
                  </a:lnTo>
                  <a:close/>
                </a:path>
                <a:path w="7287259" h="3327400">
                  <a:moveTo>
                    <a:pt x="4649661" y="2107848"/>
                  </a:moveTo>
                  <a:lnTo>
                    <a:pt x="4649557" y="2108200"/>
                  </a:lnTo>
                  <a:lnTo>
                    <a:pt x="4649935" y="2108200"/>
                  </a:lnTo>
                  <a:lnTo>
                    <a:pt x="4649661" y="2107848"/>
                  </a:lnTo>
                  <a:close/>
                </a:path>
                <a:path w="7287259" h="3327400">
                  <a:moveTo>
                    <a:pt x="4653294" y="2095500"/>
                  </a:moveTo>
                  <a:lnTo>
                    <a:pt x="4642133" y="2095500"/>
                  </a:lnTo>
                  <a:lnTo>
                    <a:pt x="4648432" y="2106274"/>
                  </a:lnTo>
                  <a:lnTo>
                    <a:pt x="4649661" y="2107848"/>
                  </a:lnTo>
                  <a:lnTo>
                    <a:pt x="4653294" y="2095500"/>
                  </a:lnTo>
                  <a:close/>
                </a:path>
                <a:path w="7287259" h="3327400">
                  <a:moveTo>
                    <a:pt x="4614279" y="2082800"/>
                  </a:moveTo>
                  <a:lnTo>
                    <a:pt x="4505395" y="2082800"/>
                  </a:lnTo>
                  <a:lnTo>
                    <a:pt x="4521883" y="2095500"/>
                  </a:lnTo>
                  <a:lnTo>
                    <a:pt x="4603870" y="2095500"/>
                  </a:lnTo>
                  <a:lnTo>
                    <a:pt x="4614279" y="2082800"/>
                  </a:lnTo>
                  <a:close/>
                </a:path>
                <a:path w="7287259" h="3327400">
                  <a:moveTo>
                    <a:pt x="4637241" y="2082800"/>
                  </a:moveTo>
                  <a:lnTo>
                    <a:pt x="4636265" y="2082800"/>
                  </a:lnTo>
                  <a:lnTo>
                    <a:pt x="4643695" y="2095500"/>
                  </a:lnTo>
                  <a:lnTo>
                    <a:pt x="4637241" y="2082800"/>
                  </a:lnTo>
                  <a:close/>
                </a:path>
                <a:path w="7287259" h="3327400">
                  <a:moveTo>
                    <a:pt x="4500957" y="2057400"/>
                  </a:moveTo>
                  <a:lnTo>
                    <a:pt x="4450472" y="2057400"/>
                  </a:lnTo>
                  <a:lnTo>
                    <a:pt x="4457004" y="2070100"/>
                  </a:lnTo>
                  <a:lnTo>
                    <a:pt x="4481853" y="2070100"/>
                  </a:lnTo>
                  <a:lnTo>
                    <a:pt x="4484312" y="2082800"/>
                  </a:lnTo>
                  <a:lnTo>
                    <a:pt x="4501728" y="2082800"/>
                  </a:lnTo>
                  <a:lnTo>
                    <a:pt x="4500345" y="2070100"/>
                  </a:lnTo>
                  <a:lnTo>
                    <a:pt x="4500957" y="2057400"/>
                  </a:lnTo>
                  <a:close/>
                </a:path>
                <a:path w="7287259" h="3327400">
                  <a:moveTo>
                    <a:pt x="4586437" y="2070100"/>
                  </a:moveTo>
                  <a:lnTo>
                    <a:pt x="4514595" y="2070100"/>
                  </a:lnTo>
                  <a:lnTo>
                    <a:pt x="4520532" y="2082800"/>
                  </a:lnTo>
                  <a:lnTo>
                    <a:pt x="4576474" y="2082800"/>
                  </a:lnTo>
                  <a:lnTo>
                    <a:pt x="4587488" y="2071559"/>
                  </a:lnTo>
                  <a:lnTo>
                    <a:pt x="4586437" y="2070100"/>
                  </a:lnTo>
                  <a:close/>
                </a:path>
                <a:path w="7287259" h="3327400">
                  <a:moveTo>
                    <a:pt x="4589063" y="2073748"/>
                  </a:moveTo>
                  <a:lnTo>
                    <a:pt x="4589423" y="2082800"/>
                  </a:lnTo>
                  <a:lnTo>
                    <a:pt x="4595577" y="2082800"/>
                  </a:lnTo>
                  <a:lnTo>
                    <a:pt x="4589063" y="2073748"/>
                  </a:lnTo>
                  <a:close/>
                </a:path>
                <a:path w="7287259" h="3327400">
                  <a:moveTo>
                    <a:pt x="4609158" y="2070100"/>
                  </a:moveTo>
                  <a:lnTo>
                    <a:pt x="4609586" y="2082800"/>
                  </a:lnTo>
                  <a:lnTo>
                    <a:pt x="4613692" y="2082800"/>
                  </a:lnTo>
                  <a:lnTo>
                    <a:pt x="4609158" y="2070100"/>
                  </a:lnTo>
                  <a:close/>
                </a:path>
                <a:path w="7287259" h="3327400">
                  <a:moveTo>
                    <a:pt x="4588918" y="2070100"/>
                  </a:moveTo>
                  <a:lnTo>
                    <a:pt x="4587488" y="2071559"/>
                  </a:lnTo>
                  <a:lnTo>
                    <a:pt x="4589063" y="2073748"/>
                  </a:lnTo>
                  <a:lnTo>
                    <a:pt x="4588918" y="2070100"/>
                  </a:lnTo>
                  <a:close/>
                </a:path>
                <a:path w="7287259" h="3327400">
                  <a:moveTo>
                    <a:pt x="4575368" y="2057400"/>
                  </a:moveTo>
                  <a:lnTo>
                    <a:pt x="4500957" y="2057400"/>
                  </a:lnTo>
                  <a:lnTo>
                    <a:pt x="4506889" y="2070100"/>
                  </a:lnTo>
                  <a:lnTo>
                    <a:pt x="4565349" y="2070100"/>
                  </a:lnTo>
                  <a:lnTo>
                    <a:pt x="4575368" y="2057400"/>
                  </a:lnTo>
                  <a:close/>
                </a:path>
                <a:path w="7287259" h="3327400">
                  <a:moveTo>
                    <a:pt x="4589900" y="2057400"/>
                  </a:moveTo>
                  <a:lnTo>
                    <a:pt x="4594886" y="2070100"/>
                  </a:lnTo>
                  <a:lnTo>
                    <a:pt x="4596755" y="2070100"/>
                  </a:lnTo>
                  <a:lnTo>
                    <a:pt x="4589900" y="2057400"/>
                  </a:lnTo>
                  <a:close/>
                </a:path>
                <a:path w="7287259" h="3327400">
                  <a:moveTo>
                    <a:pt x="4549212" y="2044700"/>
                  </a:moveTo>
                  <a:lnTo>
                    <a:pt x="4430554" y="2044700"/>
                  </a:lnTo>
                  <a:lnTo>
                    <a:pt x="4433552" y="2057400"/>
                  </a:lnTo>
                  <a:lnTo>
                    <a:pt x="4540918" y="2057400"/>
                  </a:lnTo>
                  <a:lnTo>
                    <a:pt x="4549212" y="2044700"/>
                  </a:lnTo>
                  <a:close/>
                </a:path>
                <a:path w="7287259" h="3327400">
                  <a:moveTo>
                    <a:pt x="4557417" y="2044700"/>
                  </a:moveTo>
                  <a:lnTo>
                    <a:pt x="4549212" y="2044700"/>
                  </a:lnTo>
                  <a:lnTo>
                    <a:pt x="4553284" y="2057400"/>
                  </a:lnTo>
                  <a:lnTo>
                    <a:pt x="4572807" y="2057400"/>
                  </a:lnTo>
                  <a:lnTo>
                    <a:pt x="4557417" y="2044700"/>
                  </a:lnTo>
                  <a:close/>
                </a:path>
                <a:path w="7287259" h="3327400">
                  <a:moveTo>
                    <a:pt x="4406442" y="2032000"/>
                  </a:moveTo>
                  <a:lnTo>
                    <a:pt x="4384124" y="2032000"/>
                  </a:lnTo>
                  <a:lnTo>
                    <a:pt x="4400462" y="2044700"/>
                  </a:lnTo>
                  <a:lnTo>
                    <a:pt x="4406442" y="2032000"/>
                  </a:lnTo>
                  <a:close/>
                </a:path>
                <a:path w="7287259" h="3327400">
                  <a:moveTo>
                    <a:pt x="4512134" y="2032000"/>
                  </a:moveTo>
                  <a:lnTo>
                    <a:pt x="4406442" y="2032000"/>
                  </a:lnTo>
                  <a:lnTo>
                    <a:pt x="4403129" y="2044700"/>
                  </a:lnTo>
                  <a:lnTo>
                    <a:pt x="4515653" y="2044700"/>
                  </a:lnTo>
                  <a:lnTo>
                    <a:pt x="4512134" y="2032000"/>
                  </a:lnTo>
                  <a:close/>
                </a:path>
                <a:path w="7287259" h="3327400">
                  <a:moveTo>
                    <a:pt x="4468025" y="2019300"/>
                  </a:moveTo>
                  <a:lnTo>
                    <a:pt x="4371957" y="2019300"/>
                  </a:lnTo>
                  <a:lnTo>
                    <a:pt x="4382107" y="2032000"/>
                  </a:lnTo>
                  <a:lnTo>
                    <a:pt x="4481267" y="2032000"/>
                  </a:lnTo>
                  <a:lnTo>
                    <a:pt x="4468025" y="2019300"/>
                  </a:lnTo>
                  <a:close/>
                </a:path>
                <a:path w="7287259" h="3327400">
                  <a:moveTo>
                    <a:pt x="4354610" y="1973618"/>
                  </a:moveTo>
                  <a:lnTo>
                    <a:pt x="4346696" y="1981200"/>
                  </a:lnTo>
                  <a:lnTo>
                    <a:pt x="4341366" y="1993900"/>
                  </a:lnTo>
                  <a:lnTo>
                    <a:pt x="4342967" y="2006600"/>
                  </a:lnTo>
                  <a:lnTo>
                    <a:pt x="4342068" y="2019300"/>
                  </a:lnTo>
                  <a:lnTo>
                    <a:pt x="4452561" y="2019300"/>
                  </a:lnTo>
                  <a:lnTo>
                    <a:pt x="4438044" y="2006600"/>
                  </a:lnTo>
                  <a:lnTo>
                    <a:pt x="4347256" y="2006600"/>
                  </a:lnTo>
                  <a:lnTo>
                    <a:pt x="4351178" y="1993900"/>
                  </a:lnTo>
                  <a:lnTo>
                    <a:pt x="4350286" y="1993900"/>
                  </a:lnTo>
                  <a:lnTo>
                    <a:pt x="4353428" y="1981200"/>
                  </a:lnTo>
                  <a:lnTo>
                    <a:pt x="4354610" y="1973618"/>
                  </a:lnTo>
                  <a:close/>
                </a:path>
                <a:path w="7287259" h="3327400">
                  <a:moveTo>
                    <a:pt x="4314120" y="1943100"/>
                  </a:moveTo>
                  <a:lnTo>
                    <a:pt x="4226322" y="1943100"/>
                  </a:lnTo>
                  <a:lnTo>
                    <a:pt x="4227268" y="1955800"/>
                  </a:lnTo>
                  <a:lnTo>
                    <a:pt x="4231567" y="1968500"/>
                  </a:lnTo>
                  <a:lnTo>
                    <a:pt x="4265985" y="1968500"/>
                  </a:lnTo>
                  <a:lnTo>
                    <a:pt x="4265778" y="1981200"/>
                  </a:lnTo>
                  <a:lnTo>
                    <a:pt x="4281867" y="1981200"/>
                  </a:lnTo>
                  <a:lnTo>
                    <a:pt x="4285911" y="1993900"/>
                  </a:lnTo>
                  <a:lnTo>
                    <a:pt x="4313011" y="1993900"/>
                  </a:lnTo>
                  <a:lnTo>
                    <a:pt x="4317909" y="2006600"/>
                  </a:lnTo>
                  <a:lnTo>
                    <a:pt x="4342967" y="2006600"/>
                  </a:lnTo>
                  <a:lnTo>
                    <a:pt x="4341366" y="1993900"/>
                  </a:lnTo>
                  <a:lnTo>
                    <a:pt x="4346696" y="1981200"/>
                  </a:lnTo>
                  <a:lnTo>
                    <a:pt x="4354610" y="1973618"/>
                  </a:lnTo>
                  <a:lnTo>
                    <a:pt x="4355408" y="1968500"/>
                  </a:lnTo>
                  <a:lnTo>
                    <a:pt x="4344047" y="1955800"/>
                  </a:lnTo>
                  <a:lnTo>
                    <a:pt x="4306832" y="1955800"/>
                  </a:lnTo>
                  <a:lnTo>
                    <a:pt x="4314120" y="1943100"/>
                  </a:lnTo>
                  <a:close/>
                </a:path>
                <a:path w="7287259" h="3327400">
                  <a:moveTo>
                    <a:pt x="4426443" y="1993900"/>
                  </a:moveTo>
                  <a:lnTo>
                    <a:pt x="4351178" y="1993900"/>
                  </a:lnTo>
                  <a:lnTo>
                    <a:pt x="4347256" y="2006600"/>
                  </a:lnTo>
                  <a:lnTo>
                    <a:pt x="4438044" y="2006600"/>
                  </a:lnTo>
                  <a:lnTo>
                    <a:pt x="4426443" y="1993900"/>
                  </a:lnTo>
                  <a:close/>
                </a:path>
                <a:path w="7287259" h="3327400">
                  <a:moveTo>
                    <a:pt x="4382128" y="1968500"/>
                  </a:moveTo>
                  <a:lnTo>
                    <a:pt x="4359952" y="1968500"/>
                  </a:lnTo>
                  <a:lnTo>
                    <a:pt x="4354610" y="1973618"/>
                  </a:lnTo>
                  <a:lnTo>
                    <a:pt x="4353428" y="1981200"/>
                  </a:lnTo>
                  <a:lnTo>
                    <a:pt x="4350286" y="1993900"/>
                  </a:lnTo>
                  <a:lnTo>
                    <a:pt x="4396750" y="1993900"/>
                  </a:lnTo>
                  <a:lnTo>
                    <a:pt x="4382000" y="1981200"/>
                  </a:lnTo>
                  <a:lnTo>
                    <a:pt x="4383709" y="1981200"/>
                  </a:lnTo>
                  <a:lnTo>
                    <a:pt x="4382128" y="1968500"/>
                  </a:lnTo>
                  <a:close/>
                </a:path>
                <a:path w="7287259" h="3327400">
                  <a:moveTo>
                    <a:pt x="4412431" y="1981200"/>
                  </a:moveTo>
                  <a:lnTo>
                    <a:pt x="4398442" y="1981200"/>
                  </a:lnTo>
                  <a:lnTo>
                    <a:pt x="4402449" y="1993900"/>
                  </a:lnTo>
                  <a:lnTo>
                    <a:pt x="4429669" y="1993900"/>
                  </a:lnTo>
                  <a:lnTo>
                    <a:pt x="4412431" y="1981200"/>
                  </a:lnTo>
                  <a:close/>
                </a:path>
                <a:path w="7287259" h="3327400">
                  <a:moveTo>
                    <a:pt x="4260073" y="1968500"/>
                  </a:moveTo>
                  <a:lnTo>
                    <a:pt x="4251075" y="1968500"/>
                  </a:lnTo>
                  <a:lnTo>
                    <a:pt x="4252916" y="1981200"/>
                  </a:lnTo>
                  <a:lnTo>
                    <a:pt x="4261906" y="1981200"/>
                  </a:lnTo>
                  <a:lnTo>
                    <a:pt x="4260073" y="1968500"/>
                  </a:lnTo>
                  <a:close/>
                </a:path>
                <a:path w="7287259" h="3327400">
                  <a:moveTo>
                    <a:pt x="4230281" y="1930400"/>
                  </a:moveTo>
                  <a:lnTo>
                    <a:pt x="4174399" y="1930400"/>
                  </a:lnTo>
                  <a:lnTo>
                    <a:pt x="4186961" y="1943100"/>
                  </a:lnTo>
                  <a:lnTo>
                    <a:pt x="4199246" y="1955800"/>
                  </a:lnTo>
                  <a:lnTo>
                    <a:pt x="4218466" y="1955800"/>
                  </a:lnTo>
                  <a:lnTo>
                    <a:pt x="4226322" y="1943100"/>
                  </a:lnTo>
                  <a:lnTo>
                    <a:pt x="4242195" y="1943100"/>
                  </a:lnTo>
                  <a:lnTo>
                    <a:pt x="4230281" y="1930400"/>
                  </a:lnTo>
                  <a:close/>
                </a:path>
                <a:path w="7287259" h="3327400">
                  <a:moveTo>
                    <a:pt x="4164110" y="1930400"/>
                  </a:moveTo>
                  <a:lnTo>
                    <a:pt x="4163507" y="1930400"/>
                  </a:lnTo>
                  <a:lnTo>
                    <a:pt x="4159384" y="1943100"/>
                  </a:lnTo>
                  <a:lnTo>
                    <a:pt x="4164110" y="1930400"/>
                  </a:lnTo>
                  <a:close/>
                </a:path>
                <a:path w="7287259" h="3327400">
                  <a:moveTo>
                    <a:pt x="4281608" y="1930400"/>
                  </a:moveTo>
                  <a:lnTo>
                    <a:pt x="4241463" y="1930400"/>
                  </a:lnTo>
                  <a:lnTo>
                    <a:pt x="4258602" y="1943100"/>
                  </a:lnTo>
                  <a:lnTo>
                    <a:pt x="4281334" y="1943100"/>
                  </a:lnTo>
                  <a:lnTo>
                    <a:pt x="4281608" y="1930400"/>
                  </a:lnTo>
                  <a:close/>
                </a:path>
                <a:path w="7287259" h="3327400">
                  <a:moveTo>
                    <a:pt x="4244694" y="1905000"/>
                  </a:moveTo>
                  <a:lnTo>
                    <a:pt x="4227528" y="1905000"/>
                  </a:lnTo>
                  <a:lnTo>
                    <a:pt x="4230845" y="1917700"/>
                  </a:lnTo>
                  <a:lnTo>
                    <a:pt x="4138555" y="1917700"/>
                  </a:lnTo>
                  <a:lnTo>
                    <a:pt x="4146457" y="1930400"/>
                  </a:lnTo>
                  <a:lnTo>
                    <a:pt x="4243857" y="1930400"/>
                  </a:lnTo>
                  <a:lnTo>
                    <a:pt x="4251525" y="1917700"/>
                  </a:lnTo>
                  <a:lnTo>
                    <a:pt x="4244694" y="1905000"/>
                  </a:lnTo>
                  <a:close/>
                </a:path>
                <a:path w="7287259" h="3327400">
                  <a:moveTo>
                    <a:pt x="4188752" y="1892300"/>
                  </a:moveTo>
                  <a:lnTo>
                    <a:pt x="4077740" y="1892300"/>
                  </a:lnTo>
                  <a:lnTo>
                    <a:pt x="4102560" y="1917700"/>
                  </a:lnTo>
                  <a:lnTo>
                    <a:pt x="4114108" y="1917700"/>
                  </a:lnTo>
                  <a:lnTo>
                    <a:pt x="4117579" y="1905000"/>
                  </a:lnTo>
                  <a:lnTo>
                    <a:pt x="4193345" y="1905000"/>
                  </a:lnTo>
                  <a:lnTo>
                    <a:pt x="4188752" y="1892300"/>
                  </a:lnTo>
                  <a:close/>
                </a:path>
                <a:path w="7287259" h="3327400">
                  <a:moveTo>
                    <a:pt x="4203949" y="1892300"/>
                  </a:moveTo>
                  <a:lnTo>
                    <a:pt x="4201133" y="1892300"/>
                  </a:lnTo>
                  <a:lnTo>
                    <a:pt x="4193345" y="1905000"/>
                  </a:lnTo>
                  <a:lnTo>
                    <a:pt x="4117579" y="1905000"/>
                  </a:lnTo>
                  <a:lnTo>
                    <a:pt x="4118168" y="1917700"/>
                  </a:lnTo>
                  <a:lnTo>
                    <a:pt x="4221785" y="1917700"/>
                  </a:lnTo>
                  <a:lnTo>
                    <a:pt x="4209963" y="1905000"/>
                  </a:lnTo>
                  <a:lnTo>
                    <a:pt x="4203949" y="1892300"/>
                  </a:lnTo>
                  <a:close/>
                </a:path>
                <a:path w="7287259" h="3327400">
                  <a:moveTo>
                    <a:pt x="4228137" y="1892300"/>
                  </a:moveTo>
                  <a:lnTo>
                    <a:pt x="4219043" y="1892300"/>
                  </a:lnTo>
                  <a:lnTo>
                    <a:pt x="4224473" y="1905000"/>
                  </a:lnTo>
                  <a:lnTo>
                    <a:pt x="4228137" y="1892300"/>
                  </a:lnTo>
                  <a:close/>
                </a:path>
                <a:path w="7287259" h="3327400">
                  <a:moveTo>
                    <a:pt x="4065096" y="1891810"/>
                  </a:moveTo>
                  <a:lnTo>
                    <a:pt x="4064965" y="1892300"/>
                  </a:lnTo>
                  <a:lnTo>
                    <a:pt x="4066184" y="1892300"/>
                  </a:lnTo>
                  <a:lnTo>
                    <a:pt x="4065096" y="1891810"/>
                  </a:lnTo>
                  <a:close/>
                </a:path>
                <a:path w="7287259" h="3327400">
                  <a:moveTo>
                    <a:pt x="4166516" y="1879600"/>
                  </a:moveTo>
                  <a:lnTo>
                    <a:pt x="4068356" y="1879600"/>
                  </a:lnTo>
                  <a:lnTo>
                    <a:pt x="4078660" y="1892300"/>
                  </a:lnTo>
                  <a:lnTo>
                    <a:pt x="4165181" y="1892300"/>
                  </a:lnTo>
                  <a:lnTo>
                    <a:pt x="4166516" y="1879600"/>
                  </a:lnTo>
                  <a:close/>
                </a:path>
                <a:path w="7287259" h="3327400">
                  <a:moveTo>
                    <a:pt x="4075960" y="1866900"/>
                  </a:moveTo>
                  <a:lnTo>
                    <a:pt x="4018307" y="1866900"/>
                  </a:lnTo>
                  <a:lnTo>
                    <a:pt x="4037920" y="1879600"/>
                  </a:lnTo>
                  <a:lnTo>
                    <a:pt x="4065096" y="1891810"/>
                  </a:lnTo>
                  <a:lnTo>
                    <a:pt x="4068356" y="1879600"/>
                  </a:lnTo>
                  <a:lnTo>
                    <a:pt x="4075509" y="1879600"/>
                  </a:lnTo>
                  <a:lnTo>
                    <a:pt x="4075960" y="1866900"/>
                  </a:lnTo>
                  <a:close/>
                </a:path>
                <a:path w="7287259" h="3327400">
                  <a:moveTo>
                    <a:pt x="4103604" y="1854200"/>
                  </a:moveTo>
                  <a:lnTo>
                    <a:pt x="4077233" y="1854200"/>
                  </a:lnTo>
                  <a:lnTo>
                    <a:pt x="4072979" y="1866900"/>
                  </a:lnTo>
                  <a:lnTo>
                    <a:pt x="4075960" y="1866900"/>
                  </a:lnTo>
                  <a:lnTo>
                    <a:pt x="4075509" y="1879600"/>
                  </a:lnTo>
                  <a:lnTo>
                    <a:pt x="4109758" y="1879600"/>
                  </a:lnTo>
                  <a:lnTo>
                    <a:pt x="4104859" y="1866900"/>
                  </a:lnTo>
                  <a:lnTo>
                    <a:pt x="4103604" y="1854200"/>
                  </a:lnTo>
                  <a:close/>
                </a:path>
                <a:path w="7287259" h="3327400">
                  <a:moveTo>
                    <a:pt x="4134050" y="1854200"/>
                  </a:moveTo>
                  <a:lnTo>
                    <a:pt x="4130772" y="1854200"/>
                  </a:lnTo>
                  <a:lnTo>
                    <a:pt x="4128419" y="1863962"/>
                  </a:lnTo>
                  <a:lnTo>
                    <a:pt x="4130426" y="1866900"/>
                  </a:lnTo>
                  <a:lnTo>
                    <a:pt x="4122355" y="1879600"/>
                  </a:lnTo>
                  <a:lnTo>
                    <a:pt x="4166121" y="1879600"/>
                  </a:lnTo>
                  <a:lnTo>
                    <a:pt x="4159947" y="1866900"/>
                  </a:lnTo>
                  <a:lnTo>
                    <a:pt x="4140659" y="1866900"/>
                  </a:lnTo>
                  <a:lnTo>
                    <a:pt x="4134050" y="1854200"/>
                  </a:lnTo>
                  <a:close/>
                </a:path>
                <a:path w="7287259" h="3327400">
                  <a:moveTo>
                    <a:pt x="4073143" y="1854200"/>
                  </a:moveTo>
                  <a:lnTo>
                    <a:pt x="4004645" y="1854200"/>
                  </a:lnTo>
                  <a:lnTo>
                    <a:pt x="4013015" y="1866900"/>
                  </a:lnTo>
                  <a:lnTo>
                    <a:pt x="4072979" y="1866900"/>
                  </a:lnTo>
                  <a:lnTo>
                    <a:pt x="4073143" y="1854200"/>
                  </a:lnTo>
                  <a:close/>
                </a:path>
                <a:path w="7287259" h="3327400">
                  <a:moveTo>
                    <a:pt x="4121749" y="1854200"/>
                  </a:moveTo>
                  <a:lnTo>
                    <a:pt x="4127710" y="1866900"/>
                  </a:lnTo>
                  <a:lnTo>
                    <a:pt x="4128419" y="1863962"/>
                  </a:lnTo>
                  <a:lnTo>
                    <a:pt x="4121749" y="1854200"/>
                  </a:lnTo>
                  <a:close/>
                </a:path>
                <a:path w="7287259" h="3327400">
                  <a:moveTo>
                    <a:pt x="4139832" y="1854200"/>
                  </a:moveTo>
                  <a:lnTo>
                    <a:pt x="4141524" y="1866900"/>
                  </a:lnTo>
                  <a:lnTo>
                    <a:pt x="4145037" y="1866900"/>
                  </a:lnTo>
                  <a:lnTo>
                    <a:pt x="4139832" y="1854200"/>
                  </a:lnTo>
                  <a:close/>
                </a:path>
                <a:path w="7287259" h="3327400">
                  <a:moveTo>
                    <a:pt x="4155601" y="1854200"/>
                  </a:moveTo>
                  <a:lnTo>
                    <a:pt x="4146963" y="1866900"/>
                  </a:lnTo>
                  <a:lnTo>
                    <a:pt x="4156606" y="1866900"/>
                  </a:lnTo>
                  <a:lnTo>
                    <a:pt x="4155601" y="1854200"/>
                  </a:lnTo>
                  <a:close/>
                </a:path>
                <a:path w="7287259" h="3327400">
                  <a:moveTo>
                    <a:pt x="4079352" y="1841500"/>
                  </a:moveTo>
                  <a:lnTo>
                    <a:pt x="3968831" y="1841500"/>
                  </a:lnTo>
                  <a:lnTo>
                    <a:pt x="3975569" y="1854200"/>
                  </a:lnTo>
                  <a:lnTo>
                    <a:pt x="4082096" y="1854200"/>
                  </a:lnTo>
                  <a:lnTo>
                    <a:pt x="4079352" y="1841500"/>
                  </a:lnTo>
                  <a:close/>
                </a:path>
                <a:path w="7287259" h="3327400">
                  <a:moveTo>
                    <a:pt x="4108714" y="1841500"/>
                  </a:moveTo>
                  <a:lnTo>
                    <a:pt x="4083032" y="1841500"/>
                  </a:lnTo>
                  <a:lnTo>
                    <a:pt x="4092200" y="1854200"/>
                  </a:lnTo>
                  <a:lnTo>
                    <a:pt x="4109147" y="1854200"/>
                  </a:lnTo>
                  <a:lnTo>
                    <a:pt x="4108714" y="1841500"/>
                  </a:lnTo>
                  <a:close/>
                </a:path>
                <a:path w="7287259" h="3327400">
                  <a:moveTo>
                    <a:pt x="4006768" y="1828800"/>
                  </a:moveTo>
                  <a:lnTo>
                    <a:pt x="3946539" y="1828800"/>
                  </a:lnTo>
                  <a:lnTo>
                    <a:pt x="3948382" y="1841500"/>
                  </a:lnTo>
                  <a:lnTo>
                    <a:pt x="4022242" y="1841500"/>
                  </a:lnTo>
                  <a:lnTo>
                    <a:pt x="4006768" y="1828800"/>
                  </a:lnTo>
                  <a:close/>
                </a:path>
                <a:path w="7287259" h="3327400">
                  <a:moveTo>
                    <a:pt x="4044324" y="1828800"/>
                  </a:moveTo>
                  <a:lnTo>
                    <a:pt x="4013109" y="1828800"/>
                  </a:lnTo>
                  <a:lnTo>
                    <a:pt x="4022242" y="1841500"/>
                  </a:lnTo>
                  <a:lnTo>
                    <a:pt x="4052578" y="1841500"/>
                  </a:lnTo>
                  <a:lnTo>
                    <a:pt x="4044324" y="1828800"/>
                  </a:lnTo>
                  <a:close/>
                </a:path>
                <a:path w="7287259" h="3327400">
                  <a:moveTo>
                    <a:pt x="4082855" y="1828800"/>
                  </a:moveTo>
                  <a:lnTo>
                    <a:pt x="4080054" y="1841500"/>
                  </a:lnTo>
                  <a:lnTo>
                    <a:pt x="4089530" y="1841500"/>
                  </a:lnTo>
                  <a:lnTo>
                    <a:pt x="4082855" y="1828800"/>
                  </a:lnTo>
                  <a:close/>
                </a:path>
                <a:path w="7287259" h="3327400">
                  <a:moveTo>
                    <a:pt x="3886143" y="1763158"/>
                  </a:moveTo>
                  <a:lnTo>
                    <a:pt x="3883738" y="1765300"/>
                  </a:lnTo>
                  <a:lnTo>
                    <a:pt x="3877034" y="1765300"/>
                  </a:lnTo>
                  <a:lnTo>
                    <a:pt x="3880343" y="1778000"/>
                  </a:lnTo>
                  <a:lnTo>
                    <a:pt x="3870567" y="1790700"/>
                  </a:lnTo>
                  <a:lnTo>
                    <a:pt x="3868845" y="1803400"/>
                  </a:lnTo>
                  <a:lnTo>
                    <a:pt x="3896321" y="1816100"/>
                  </a:lnTo>
                  <a:lnTo>
                    <a:pt x="3914581" y="1828800"/>
                  </a:lnTo>
                  <a:lnTo>
                    <a:pt x="4021456" y="1828800"/>
                  </a:lnTo>
                  <a:lnTo>
                    <a:pt x="4003187" y="1816100"/>
                  </a:lnTo>
                  <a:lnTo>
                    <a:pt x="4013201" y="1803400"/>
                  </a:lnTo>
                  <a:lnTo>
                    <a:pt x="3978172" y="1803400"/>
                  </a:lnTo>
                  <a:lnTo>
                    <a:pt x="3959199" y="1790700"/>
                  </a:lnTo>
                  <a:lnTo>
                    <a:pt x="3945917" y="1790700"/>
                  </a:lnTo>
                  <a:lnTo>
                    <a:pt x="3939964" y="1778000"/>
                  </a:lnTo>
                  <a:lnTo>
                    <a:pt x="3883630" y="1778000"/>
                  </a:lnTo>
                  <a:lnTo>
                    <a:pt x="3886547" y="1765300"/>
                  </a:lnTo>
                  <a:lnTo>
                    <a:pt x="3886143" y="1763158"/>
                  </a:lnTo>
                  <a:close/>
                </a:path>
                <a:path w="7287259" h="3327400">
                  <a:moveTo>
                    <a:pt x="4063891" y="1816100"/>
                  </a:moveTo>
                  <a:lnTo>
                    <a:pt x="4062002" y="1828800"/>
                  </a:lnTo>
                  <a:lnTo>
                    <a:pt x="4068744" y="1828800"/>
                  </a:lnTo>
                  <a:lnTo>
                    <a:pt x="4063891" y="1816100"/>
                  </a:lnTo>
                  <a:close/>
                </a:path>
                <a:path w="7287259" h="3327400">
                  <a:moveTo>
                    <a:pt x="4025478" y="1803400"/>
                  </a:moveTo>
                  <a:lnTo>
                    <a:pt x="4029472" y="1816100"/>
                  </a:lnTo>
                  <a:lnTo>
                    <a:pt x="4037081" y="1816100"/>
                  </a:lnTo>
                  <a:lnTo>
                    <a:pt x="4025478" y="1803400"/>
                  </a:lnTo>
                  <a:close/>
                </a:path>
                <a:path w="7287259" h="3327400">
                  <a:moveTo>
                    <a:pt x="3994203" y="1790700"/>
                  </a:moveTo>
                  <a:lnTo>
                    <a:pt x="3979638" y="1790700"/>
                  </a:lnTo>
                  <a:lnTo>
                    <a:pt x="3990625" y="1803400"/>
                  </a:lnTo>
                  <a:lnTo>
                    <a:pt x="3993955" y="1803400"/>
                  </a:lnTo>
                  <a:lnTo>
                    <a:pt x="3994203" y="1790700"/>
                  </a:lnTo>
                  <a:close/>
                </a:path>
                <a:path w="7287259" h="3327400">
                  <a:moveTo>
                    <a:pt x="3876106" y="1778000"/>
                  </a:moveTo>
                  <a:lnTo>
                    <a:pt x="3831402" y="1778000"/>
                  </a:lnTo>
                  <a:lnTo>
                    <a:pt x="3842295" y="1790700"/>
                  </a:lnTo>
                  <a:lnTo>
                    <a:pt x="3859762" y="1790700"/>
                  </a:lnTo>
                  <a:lnTo>
                    <a:pt x="3876106" y="1778000"/>
                  </a:lnTo>
                  <a:close/>
                </a:path>
                <a:path w="7287259" h="3327400">
                  <a:moveTo>
                    <a:pt x="3952065" y="1778000"/>
                  </a:moveTo>
                  <a:lnTo>
                    <a:pt x="3951839" y="1778000"/>
                  </a:lnTo>
                  <a:lnTo>
                    <a:pt x="3951850" y="1790700"/>
                  </a:lnTo>
                  <a:lnTo>
                    <a:pt x="3969366" y="1790700"/>
                  </a:lnTo>
                  <a:lnTo>
                    <a:pt x="3952065" y="1778000"/>
                  </a:lnTo>
                  <a:close/>
                </a:path>
                <a:path w="7287259" h="3327400">
                  <a:moveTo>
                    <a:pt x="3877034" y="1765300"/>
                  </a:moveTo>
                  <a:lnTo>
                    <a:pt x="3805711" y="1765300"/>
                  </a:lnTo>
                  <a:lnTo>
                    <a:pt x="3816166" y="1778000"/>
                  </a:lnTo>
                  <a:lnTo>
                    <a:pt x="3880343" y="1778000"/>
                  </a:lnTo>
                  <a:lnTo>
                    <a:pt x="3877034" y="1765300"/>
                  </a:lnTo>
                  <a:close/>
                </a:path>
                <a:path w="7287259" h="3327400">
                  <a:moveTo>
                    <a:pt x="3907655" y="1752600"/>
                  </a:moveTo>
                  <a:lnTo>
                    <a:pt x="3898002" y="1752600"/>
                  </a:lnTo>
                  <a:lnTo>
                    <a:pt x="3886143" y="1763158"/>
                  </a:lnTo>
                  <a:lnTo>
                    <a:pt x="3886547" y="1765300"/>
                  </a:lnTo>
                  <a:lnTo>
                    <a:pt x="3883630" y="1778000"/>
                  </a:lnTo>
                  <a:lnTo>
                    <a:pt x="3925356" y="1778000"/>
                  </a:lnTo>
                  <a:lnTo>
                    <a:pt x="3911013" y="1765300"/>
                  </a:lnTo>
                  <a:lnTo>
                    <a:pt x="3900530" y="1765300"/>
                  </a:lnTo>
                  <a:lnTo>
                    <a:pt x="3907655" y="1752600"/>
                  </a:lnTo>
                  <a:close/>
                </a:path>
                <a:path w="7287259" h="3327400">
                  <a:moveTo>
                    <a:pt x="3935001" y="1765300"/>
                  </a:moveTo>
                  <a:lnTo>
                    <a:pt x="3935904" y="1778000"/>
                  </a:lnTo>
                  <a:lnTo>
                    <a:pt x="3941765" y="1778000"/>
                  </a:lnTo>
                  <a:lnTo>
                    <a:pt x="3935001" y="1765300"/>
                  </a:lnTo>
                  <a:close/>
                </a:path>
                <a:path w="7287259" h="3327400">
                  <a:moveTo>
                    <a:pt x="3798345" y="1752600"/>
                  </a:moveTo>
                  <a:lnTo>
                    <a:pt x="3775142" y="1752600"/>
                  </a:lnTo>
                  <a:lnTo>
                    <a:pt x="3785941" y="1765300"/>
                  </a:lnTo>
                  <a:lnTo>
                    <a:pt x="3792934" y="1765300"/>
                  </a:lnTo>
                  <a:lnTo>
                    <a:pt x="3798345" y="1752600"/>
                  </a:lnTo>
                  <a:close/>
                </a:path>
                <a:path w="7287259" h="3327400">
                  <a:moveTo>
                    <a:pt x="3878383" y="1739900"/>
                  </a:moveTo>
                  <a:lnTo>
                    <a:pt x="3871181" y="1752600"/>
                  </a:lnTo>
                  <a:lnTo>
                    <a:pt x="3804397" y="1752600"/>
                  </a:lnTo>
                  <a:lnTo>
                    <a:pt x="3819553" y="1765300"/>
                  </a:lnTo>
                  <a:lnTo>
                    <a:pt x="3883738" y="1765300"/>
                  </a:lnTo>
                  <a:lnTo>
                    <a:pt x="3886143" y="1763158"/>
                  </a:lnTo>
                  <a:lnTo>
                    <a:pt x="3884151" y="1752600"/>
                  </a:lnTo>
                  <a:lnTo>
                    <a:pt x="3878383" y="1739900"/>
                  </a:lnTo>
                  <a:close/>
                </a:path>
                <a:path w="7287259" h="3327400">
                  <a:moveTo>
                    <a:pt x="3834411" y="1739900"/>
                  </a:moveTo>
                  <a:lnTo>
                    <a:pt x="3755980" y="1739900"/>
                  </a:lnTo>
                  <a:lnTo>
                    <a:pt x="3751994" y="1752600"/>
                  </a:lnTo>
                  <a:lnTo>
                    <a:pt x="3851474" y="1752600"/>
                  </a:lnTo>
                  <a:lnTo>
                    <a:pt x="3834411" y="1739900"/>
                  </a:lnTo>
                  <a:close/>
                </a:path>
                <a:path w="7287259" h="3327400">
                  <a:moveTo>
                    <a:pt x="3872296" y="1739900"/>
                  </a:moveTo>
                  <a:lnTo>
                    <a:pt x="3844501" y="1739900"/>
                  </a:lnTo>
                  <a:lnTo>
                    <a:pt x="3870831" y="1752600"/>
                  </a:lnTo>
                  <a:lnTo>
                    <a:pt x="3871181" y="1752600"/>
                  </a:lnTo>
                  <a:lnTo>
                    <a:pt x="3872296" y="1739900"/>
                  </a:lnTo>
                  <a:close/>
                </a:path>
                <a:path w="7287259" h="3327400">
                  <a:moveTo>
                    <a:pt x="3817831" y="1727200"/>
                  </a:moveTo>
                  <a:lnTo>
                    <a:pt x="3730213" y="1727200"/>
                  </a:lnTo>
                  <a:lnTo>
                    <a:pt x="3736712" y="1739900"/>
                  </a:lnTo>
                  <a:lnTo>
                    <a:pt x="3823791" y="1739900"/>
                  </a:lnTo>
                  <a:lnTo>
                    <a:pt x="3817831" y="1727200"/>
                  </a:lnTo>
                  <a:close/>
                </a:path>
                <a:path w="7287259" h="3327400">
                  <a:moveTo>
                    <a:pt x="3829136" y="1727200"/>
                  </a:moveTo>
                  <a:lnTo>
                    <a:pt x="3818617" y="1727200"/>
                  </a:lnTo>
                  <a:lnTo>
                    <a:pt x="3823791" y="1739900"/>
                  </a:lnTo>
                  <a:lnTo>
                    <a:pt x="3836391" y="1739900"/>
                  </a:lnTo>
                  <a:lnTo>
                    <a:pt x="3829136" y="1727200"/>
                  </a:lnTo>
                  <a:close/>
                </a:path>
                <a:path w="7287259" h="3327400">
                  <a:moveTo>
                    <a:pt x="3852978" y="1727200"/>
                  </a:moveTo>
                  <a:lnTo>
                    <a:pt x="3845380" y="1727200"/>
                  </a:lnTo>
                  <a:lnTo>
                    <a:pt x="3836391" y="1739900"/>
                  </a:lnTo>
                  <a:lnTo>
                    <a:pt x="3854871" y="1739900"/>
                  </a:lnTo>
                  <a:lnTo>
                    <a:pt x="3852978" y="1727200"/>
                  </a:lnTo>
                  <a:close/>
                </a:path>
                <a:path w="7287259" h="3327400">
                  <a:moveTo>
                    <a:pt x="3864426" y="1727200"/>
                  </a:moveTo>
                  <a:lnTo>
                    <a:pt x="3859579" y="1727200"/>
                  </a:lnTo>
                  <a:lnTo>
                    <a:pt x="3854871" y="1739900"/>
                  </a:lnTo>
                  <a:lnTo>
                    <a:pt x="3871721" y="1739900"/>
                  </a:lnTo>
                  <a:lnTo>
                    <a:pt x="3864426" y="1727200"/>
                  </a:lnTo>
                  <a:close/>
                </a:path>
                <a:path w="7287259" h="3327400">
                  <a:moveTo>
                    <a:pt x="3778325" y="1701800"/>
                  </a:moveTo>
                  <a:lnTo>
                    <a:pt x="3659503" y="1701800"/>
                  </a:lnTo>
                  <a:lnTo>
                    <a:pt x="3666967" y="1714500"/>
                  </a:lnTo>
                  <a:lnTo>
                    <a:pt x="3688956" y="1714500"/>
                  </a:lnTo>
                  <a:lnTo>
                    <a:pt x="3707243" y="1727200"/>
                  </a:lnTo>
                  <a:lnTo>
                    <a:pt x="3803550" y="1727200"/>
                  </a:lnTo>
                  <a:lnTo>
                    <a:pt x="3782702" y="1714500"/>
                  </a:lnTo>
                  <a:lnTo>
                    <a:pt x="3778325" y="1701800"/>
                  </a:lnTo>
                  <a:close/>
                </a:path>
                <a:path w="7287259" h="3327400">
                  <a:moveTo>
                    <a:pt x="3818166" y="1714500"/>
                  </a:moveTo>
                  <a:lnTo>
                    <a:pt x="3810695" y="1714500"/>
                  </a:lnTo>
                  <a:lnTo>
                    <a:pt x="3803550" y="1727200"/>
                  </a:lnTo>
                  <a:lnTo>
                    <a:pt x="3818390" y="1727200"/>
                  </a:lnTo>
                  <a:lnTo>
                    <a:pt x="3818166" y="1714500"/>
                  </a:lnTo>
                  <a:close/>
                </a:path>
                <a:path w="7287259" h="3327400">
                  <a:moveTo>
                    <a:pt x="3824082" y="1714500"/>
                  </a:moveTo>
                  <a:lnTo>
                    <a:pt x="3818166" y="1714500"/>
                  </a:lnTo>
                  <a:lnTo>
                    <a:pt x="3822525" y="1727200"/>
                  </a:lnTo>
                  <a:lnTo>
                    <a:pt x="3824679" y="1727200"/>
                  </a:lnTo>
                  <a:lnTo>
                    <a:pt x="3824082" y="1714500"/>
                  </a:lnTo>
                  <a:close/>
                </a:path>
                <a:path w="7287259" h="3327400">
                  <a:moveTo>
                    <a:pt x="3641523" y="1676400"/>
                  </a:moveTo>
                  <a:lnTo>
                    <a:pt x="3638168" y="1676400"/>
                  </a:lnTo>
                  <a:lnTo>
                    <a:pt x="3639660" y="1689100"/>
                  </a:lnTo>
                  <a:lnTo>
                    <a:pt x="3645606" y="1701800"/>
                  </a:lnTo>
                  <a:lnTo>
                    <a:pt x="3736782" y="1701800"/>
                  </a:lnTo>
                  <a:lnTo>
                    <a:pt x="3723036" y="1689100"/>
                  </a:lnTo>
                  <a:lnTo>
                    <a:pt x="3650119" y="1689100"/>
                  </a:lnTo>
                  <a:lnTo>
                    <a:pt x="3641523" y="1676400"/>
                  </a:lnTo>
                  <a:close/>
                </a:path>
                <a:path w="7287259" h="3327400">
                  <a:moveTo>
                    <a:pt x="3752638" y="1689100"/>
                  </a:moveTo>
                  <a:lnTo>
                    <a:pt x="3743760" y="1689100"/>
                  </a:lnTo>
                  <a:lnTo>
                    <a:pt x="3736782" y="1701800"/>
                  </a:lnTo>
                  <a:lnTo>
                    <a:pt x="3753488" y="1701800"/>
                  </a:lnTo>
                  <a:lnTo>
                    <a:pt x="3752638" y="1689100"/>
                  </a:lnTo>
                  <a:close/>
                </a:path>
                <a:path w="7287259" h="3327400">
                  <a:moveTo>
                    <a:pt x="3764068" y="1689100"/>
                  </a:moveTo>
                  <a:lnTo>
                    <a:pt x="3762613" y="1701800"/>
                  </a:lnTo>
                  <a:lnTo>
                    <a:pt x="3769163" y="1701800"/>
                  </a:lnTo>
                  <a:lnTo>
                    <a:pt x="3764068" y="1689100"/>
                  </a:lnTo>
                  <a:close/>
                </a:path>
                <a:path w="7287259" h="3327400">
                  <a:moveTo>
                    <a:pt x="3634989" y="1663700"/>
                  </a:moveTo>
                  <a:lnTo>
                    <a:pt x="3579996" y="1663700"/>
                  </a:lnTo>
                  <a:lnTo>
                    <a:pt x="3579765" y="1664425"/>
                  </a:lnTo>
                  <a:lnTo>
                    <a:pt x="3587908" y="1676400"/>
                  </a:lnTo>
                  <a:lnTo>
                    <a:pt x="3595514" y="1676400"/>
                  </a:lnTo>
                  <a:lnTo>
                    <a:pt x="3620556" y="1689100"/>
                  </a:lnTo>
                  <a:lnTo>
                    <a:pt x="3632685" y="1689100"/>
                  </a:lnTo>
                  <a:lnTo>
                    <a:pt x="3636098" y="1676400"/>
                  </a:lnTo>
                  <a:lnTo>
                    <a:pt x="3634989" y="1663700"/>
                  </a:lnTo>
                  <a:close/>
                </a:path>
                <a:path w="7287259" h="3327400">
                  <a:moveTo>
                    <a:pt x="3709290" y="1676400"/>
                  </a:moveTo>
                  <a:lnTo>
                    <a:pt x="3654911" y="1676400"/>
                  </a:lnTo>
                  <a:lnTo>
                    <a:pt x="3651706" y="1689100"/>
                  </a:lnTo>
                  <a:lnTo>
                    <a:pt x="3723036" y="1689100"/>
                  </a:lnTo>
                  <a:lnTo>
                    <a:pt x="3709290" y="1676400"/>
                  </a:lnTo>
                  <a:close/>
                </a:path>
                <a:path w="7287259" h="3327400">
                  <a:moveTo>
                    <a:pt x="3579272" y="1663700"/>
                  </a:moveTo>
                  <a:lnTo>
                    <a:pt x="3571619" y="1663700"/>
                  </a:lnTo>
                  <a:lnTo>
                    <a:pt x="3575964" y="1676400"/>
                  </a:lnTo>
                  <a:lnTo>
                    <a:pt x="3579765" y="1664425"/>
                  </a:lnTo>
                  <a:lnTo>
                    <a:pt x="3579272" y="1663700"/>
                  </a:lnTo>
                  <a:close/>
                </a:path>
                <a:path w="7287259" h="3327400">
                  <a:moveTo>
                    <a:pt x="3683511" y="1663700"/>
                  </a:moveTo>
                  <a:lnTo>
                    <a:pt x="3634989" y="1663700"/>
                  </a:lnTo>
                  <a:lnTo>
                    <a:pt x="3651938" y="1676400"/>
                  </a:lnTo>
                  <a:lnTo>
                    <a:pt x="3687521" y="1676400"/>
                  </a:lnTo>
                  <a:lnTo>
                    <a:pt x="3683511" y="1663700"/>
                  </a:lnTo>
                  <a:close/>
                </a:path>
                <a:path w="7287259" h="3327400">
                  <a:moveTo>
                    <a:pt x="3694402" y="1651000"/>
                  </a:moveTo>
                  <a:lnTo>
                    <a:pt x="3686876" y="1651000"/>
                  </a:lnTo>
                  <a:lnTo>
                    <a:pt x="3684429" y="1660340"/>
                  </a:lnTo>
                  <a:lnTo>
                    <a:pt x="3686862" y="1663700"/>
                  </a:lnTo>
                  <a:lnTo>
                    <a:pt x="3683511" y="1663700"/>
                  </a:lnTo>
                  <a:lnTo>
                    <a:pt x="3692191" y="1676400"/>
                  </a:lnTo>
                  <a:lnTo>
                    <a:pt x="3700118" y="1676400"/>
                  </a:lnTo>
                  <a:lnTo>
                    <a:pt x="3703688" y="1663700"/>
                  </a:lnTo>
                  <a:lnTo>
                    <a:pt x="3694402" y="1651000"/>
                  </a:lnTo>
                  <a:close/>
                </a:path>
                <a:path w="7287259" h="3327400">
                  <a:moveTo>
                    <a:pt x="3718332" y="1663700"/>
                  </a:moveTo>
                  <a:lnTo>
                    <a:pt x="3709290" y="1676400"/>
                  </a:lnTo>
                  <a:lnTo>
                    <a:pt x="3710137" y="1676400"/>
                  </a:lnTo>
                  <a:lnTo>
                    <a:pt x="3718332" y="1663700"/>
                  </a:lnTo>
                  <a:close/>
                </a:path>
                <a:path w="7287259" h="3327400">
                  <a:moveTo>
                    <a:pt x="3564844" y="1651000"/>
                  </a:moveTo>
                  <a:lnTo>
                    <a:pt x="3536517" y="1651000"/>
                  </a:lnTo>
                  <a:lnTo>
                    <a:pt x="3553881" y="1663700"/>
                  </a:lnTo>
                  <a:lnTo>
                    <a:pt x="3568693" y="1663700"/>
                  </a:lnTo>
                  <a:lnTo>
                    <a:pt x="3564844" y="1651000"/>
                  </a:lnTo>
                  <a:close/>
                </a:path>
                <a:path w="7287259" h="3327400">
                  <a:moveTo>
                    <a:pt x="3661726" y="1651000"/>
                  </a:moveTo>
                  <a:lnTo>
                    <a:pt x="3564844" y="1651000"/>
                  </a:lnTo>
                  <a:lnTo>
                    <a:pt x="3571090" y="1663700"/>
                  </a:lnTo>
                  <a:lnTo>
                    <a:pt x="3658286" y="1663700"/>
                  </a:lnTo>
                  <a:lnTo>
                    <a:pt x="3661726" y="1651000"/>
                  </a:lnTo>
                  <a:close/>
                </a:path>
                <a:path w="7287259" h="3327400">
                  <a:moveTo>
                    <a:pt x="3677669" y="1651000"/>
                  </a:moveTo>
                  <a:lnTo>
                    <a:pt x="3679339" y="1663700"/>
                  </a:lnTo>
                  <a:lnTo>
                    <a:pt x="3683549" y="1663700"/>
                  </a:lnTo>
                  <a:lnTo>
                    <a:pt x="3684429" y="1660340"/>
                  </a:lnTo>
                  <a:lnTo>
                    <a:pt x="3677669" y="1651000"/>
                  </a:lnTo>
                  <a:close/>
                </a:path>
                <a:path w="7287259" h="3327400">
                  <a:moveTo>
                    <a:pt x="3684429" y="1660340"/>
                  </a:moveTo>
                  <a:lnTo>
                    <a:pt x="3683549" y="1663700"/>
                  </a:lnTo>
                  <a:lnTo>
                    <a:pt x="3686862" y="1663700"/>
                  </a:lnTo>
                  <a:lnTo>
                    <a:pt x="3684429" y="1660340"/>
                  </a:lnTo>
                  <a:close/>
                </a:path>
                <a:path w="7287259" h="3327400">
                  <a:moveTo>
                    <a:pt x="3599711" y="1638300"/>
                  </a:moveTo>
                  <a:lnTo>
                    <a:pt x="3511286" y="1638300"/>
                  </a:lnTo>
                  <a:lnTo>
                    <a:pt x="3532709" y="1651000"/>
                  </a:lnTo>
                  <a:lnTo>
                    <a:pt x="3611880" y="1651000"/>
                  </a:lnTo>
                  <a:lnTo>
                    <a:pt x="3599711" y="1638300"/>
                  </a:lnTo>
                  <a:close/>
                </a:path>
                <a:path w="7287259" h="3327400">
                  <a:moveTo>
                    <a:pt x="3650164" y="1638300"/>
                  </a:moveTo>
                  <a:lnTo>
                    <a:pt x="3607880" y="1638300"/>
                  </a:lnTo>
                  <a:lnTo>
                    <a:pt x="3614644" y="1651000"/>
                  </a:lnTo>
                  <a:lnTo>
                    <a:pt x="3655878" y="1651000"/>
                  </a:lnTo>
                  <a:lnTo>
                    <a:pt x="3650164" y="1638300"/>
                  </a:lnTo>
                  <a:close/>
                </a:path>
                <a:path w="7287259" h="3327400">
                  <a:moveTo>
                    <a:pt x="3581933" y="1625600"/>
                  </a:moveTo>
                  <a:lnTo>
                    <a:pt x="3500272" y="1625600"/>
                  </a:lnTo>
                  <a:lnTo>
                    <a:pt x="3504910" y="1638300"/>
                  </a:lnTo>
                  <a:lnTo>
                    <a:pt x="3602488" y="1638300"/>
                  </a:lnTo>
                  <a:lnTo>
                    <a:pt x="3581933" y="1625600"/>
                  </a:lnTo>
                  <a:close/>
                </a:path>
                <a:path w="7287259" h="3327400">
                  <a:moveTo>
                    <a:pt x="3627556" y="1625600"/>
                  </a:moveTo>
                  <a:lnTo>
                    <a:pt x="3611741" y="1625600"/>
                  </a:lnTo>
                  <a:lnTo>
                    <a:pt x="3609107" y="1638300"/>
                  </a:lnTo>
                  <a:lnTo>
                    <a:pt x="3624913" y="1638300"/>
                  </a:lnTo>
                  <a:lnTo>
                    <a:pt x="3627556" y="1625600"/>
                  </a:lnTo>
                  <a:close/>
                </a:path>
                <a:path w="7287259" h="3327400">
                  <a:moveTo>
                    <a:pt x="3639345" y="1625600"/>
                  </a:moveTo>
                  <a:lnTo>
                    <a:pt x="3631197" y="1625600"/>
                  </a:lnTo>
                  <a:lnTo>
                    <a:pt x="3631398" y="1638300"/>
                  </a:lnTo>
                  <a:lnTo>
                    <a:pt x="3639345" y="1625600"/>
                  </a:lnTo>
                  <a:close/>
                </a:path>
                <a:path w="7287259" h="3327400">
                  <a:moveTo>
                    <a:pt x="3478032" y="1613454"/>
                  </a:moveTo>
                  <a:lnTo>
                    <a:pt x="3475515" y="1625600"/>
                  </a:lnTo>
                  <a:lnTo>
                    <a:pt x="3488075" y="1625600"/>
                  </a:lnTo>
                  <a:lnTo>
                    <a:pt x="3478032" y="1613454"/>
                  </a:lnTo>
                  <a:close/>
                </a:path>
                <a:path w="7287259" h="3327400">
                  <a:moveTo>
                    <a:pt x="3591737" y="1612900"/>
                  </a:moveTo>
                  <a:lnTo>
                    <a:pt x="3490648" y="1612900"/>
                  </a:lnTo>
                  <a:lnTo>
                    <a:pt x="3500340" y="1625600"/>
                  </a:lnTo>
                  <a:lnTo>
                    <a:pt x="3595817" y="1625600"/>
                  </a:lnTo>
                  <a:lnTo>
                    <a:pt x="3591737" y="1612900"/>
                  </a:lnTo>
                  <a:close/>
                </a:path>
                <a:path w="7287259" h="3327400">
                  <a:moveTo>
                    <a:pt x="3478147" y="1612900"/>
                  </a:moveTo>
                  <a:lnTo>
                    <a:pt x="3477573" y="1612900"/>
                  </a:lnTo>
                  <a:lnTo>
                    <a:pt x="3478032" y="1613454"/>
                  </a:lnTo>
                  <a:lnTo>
                    <a:pt x="3478147" y="1612900"/>
                  </a:lnTo>
                  <a:close/>
                </a:path>
                <a:path w="7287259" h="3327400">
                  <a:moveTo>
                    <a:pt x="3477193" y="1600200"/>
                  </a:moveTo>
                  <a:lnTo>
                    <a:pt x="3435750" y="1600200"/>
                  </a:lnTo>
                  <a:lnTo>
                    <a:pt x="3444122" y="1612900"/>
                  </a:lnTo>
                  <a:lnTo>
                    <a:pt x="3477573" y="1612900"/>
                  </a:lnTo>
                  <a:lnTo>
                    <a:pt x="3477193" y="1600200"/>
                  </a:lnTo>
                  <a:close/>
                </a:path>
                <a:path w="7287259" h="3327400">
                  <a:moveTo>
                    <a:pt x="3515338" y="1600200"/>
                  </a:moveTo>
                  <a:lnTo>
                    <a:pt x="3477193" y="1600200"/>
                  </a:lnTo>
                  <a:lnTo>
                    <a:pt x="3497956" y="1612900"/>
                  </a:lnTo>
                  <a:lnTo>
                    <a:pt x="3532435" y="1612900"/>
                  </a:lnTo>
                  <a:lnTo>
                    <a:pt x="3515338" y="1600200"/>
                  </a:lnTo>
                  <a:close/>
                </a:path>
                <a:path w="7287259" h="3327400">
                  <a:moveTo>
                    <a:pt x="3565821" y="1600200"/>
                  </a:moveTo>
                  <a:lnTo>
                    <a:pt x="3558755" y="1612900"/>
                  </a:lnTo>
                  <a:lnTo>
                    <a:pt x="3570813" y="1612900"/>
                  </a:lnTo>
                  <a:lnTo>
                    <a:pt x="3565821" y="1600200"/>
                  </a:lnTo>
                  <a:close/>
                </a:path>
                <a:path w="7287259" h="3327400">
                  <a:moveTo>
                    <a:pt x="3427239" y="1536700"/>
                  </a:moveTo>
                  <a:lnTo>
                    <a:pt x="3417477" y="1536700"/>
                  </a:lnTo>
                  <a:lnTo>
                    <a:pt x="3415299" y="1546925"/>
                  </a:lnTo>
                  <a:lnTo>
                    <a:pt x="3415320" y="1549400"/>
                  </a:lnTo>
                  <a:lnTo>
                    <a:pt x="3410360" y="1562100"/>
                  </a:lnTo>
                  <a:lnTo>
                    <a:pt x="3404657" y="1570094"/>
                  </a:lnTo>
                  <a:lnTo>
                    <a:pt x="3402838" y="1574800"/>
                  </a:lnTo>
                  <a:lnTo>
                    <a:pt x="3406483" y="1587500"/>
                  </a:lnTo>
                  <a:lnTo>
                    <a:pt x="3407310" y="1600200"/>
                  </a:lnTo>
                  <a:lnTo>
                    <a:pt x="3522788" y="1600200"/>
                  </a:lnTo>
                  <a:lnTo>
                    <a:pt x="3510375" y="1587500"/>
                  </a:lnTo>
                  <a:lnTo>
                    <a:pt x="3498378" y="1574800"/>
                  </a:lnTo>
                  <a:lnTo>
                    <a:pt x="3457939" y="1574800"/>
                  </a:lnTo>
                  <a:lnTo>
                    <a:pt x="3449599" y="1562100"/>
                  </a:lnTo>
                  <a:lnTo>
                    <a:pt x="3433890" y="1562100"/>
                  </a:lnTo>
                  <a:lnTo>
                    <a:pt x="3432147" y="1549400"/>
                  </a:lnTo>
                  <a:lnTo>
                    <a:pt x="3427940" y="1549400"/>
                  </a:lnTo>
                  <a:lnTo>
                    <a:pt x="3427239" y="1536700"/>
                  </a:lnTo>
                  <a:close/>
                </a:path>
                <a:path w="7287259" h="3327400">
                  <a:moveTo>
                    <a:pt x="3395273" y="1562100"/>
                  </a:moveTo>
                  <a:lnTo>
                    <a:pt x="3366652" y="1562100"/>
                  </a:lnTo>
                  <a:lnTo>
                    <a:pt x="3379866" y="1574800"/>
                  </a:lnTo>
                  <a:lnTo>
                    <a:pt x="3378441" y="1587500"/>
                  </a:lnTo>
                  <a:lnTo>
                    <a:pt x="3387343" y="1587500"/>
                  </a:lnTo>
                  <a:lnTo>
                    <a:pt x="3395234" y="1574800"/>
                  </a:lnTo>
                  <a:lnTo>
                    <a:pt x="3390776" y="1574800"/>
                  </a:lnTo>
                  <a:lnTo>
                    <a:pt x="3395273" y="1562100"/>
                  </a:lnTo>
                  <a:close/>
                </a:path>
                <a:path w="7287259" h="3327400">
                  <a:moveTo>
                    <a:pt x="3366652" y="1562100"/>
                  </a:moveTo>
                  <a:lnTo>
                    <a:pt x="3355364" y="1562100"/>
                  </a:lnTo>
                  <a:lnTo>
                    <a:pt x="3360355" y="1574800"/>
                  </a:lnTo>
                  <a:lnTo>
                    <a:pt x="3362133" y="1574800"/>
                  </a:lnTo>
                  <a:lnTo>
                    <a:pt x="3366652" y="1562100"/>
                  </a:lnTo>
                  <a:close/>
                </a:path>
                <a:path w="7287259" h="3327400">
                  <a:moveTo>
                    <a:pt x="3409079" y="1524000"/>
                  </a:moveTo>
                  <a:lnTo>
                    <a:pt x="3401467" y="1524000"/>
                  </a:lnTo>
                  <a:lnTo>
                    <a:pt x="3401927" y="1536700"/>
                  </a:lnTo>
                  <a:lnTo>
                    <a:pt x="3300172" y="1536700"/>
                  </a:lnTo>
                  <a:lnTo>
                    <a:pt x="3301396" y="1549400"/>
                  </a:lnTo>
                  <a:lnTo>
                    <a:pt x="3331574" y="1549400"/>
                  </a:lnTo>
                  <a:lnTo>
                    <a:pt x="3334492" y="1562100"/>
                  </a:lnTo>
                  <a:lnTo>
                    <a:pt x="3395516" y="1562100"/>
                  </a:lnTo>
                  <a:lnTo>
                    <a:pt x="3396020" y="1574800"/>
                  </a:lnTo>
                  <a:lnTo>
                    <a:pt x="3401300" y="1574800"/>
                  </a:lnTo>
                  <a:lnTo>
                    <a:pt x="3404657" y="1570094"/>
                  </a:lnTo>
                  <a:lnTo>
                    <a:pt x="3407747" y="1562100"/>
                  </a:lnTo>
                  <a:lnTo>
                    <a:pt x="3414773" y="1549400"/>
                  </a:lnTo>
                  <a:lnTo>
                    <a:pt x="3415299" y="1546925"/>
                  </a:lnTo>
                  <a:lnTo>
                    <a:pt x="3415214" y="1536700"/>
                  </a:lnTo>
                  <a:lnTo>
                    <a:pt x="3409079" y="1524000"/>
                  </a:lnTo>
                  <a:close/>
                </a:path>
                <a:path w="7287259" h="3327400">
                  <a:moveTo>
                    <a:pt x="3469678" y="1562100"/>
                  </a:moveTo>
                  <a:lnTo>
                    <a:pt x="3459800" y="1562100"/>
                  </a:lnTo>
                  <a:lnTo>
                    <a:pt x="3457939" y="1574800"/>
                  </a:lnTo>
                  <a:lnTo>
                    <a:pt x="3467723" y="1574800"/>
                  </a:lnTo>
                  <a:lnTo>
                    <a:pt x="3469678" y="1562100"/>
                  </a:lnTo>
                  <a:close/>
                </a:path>
                <a:path w="7287259" h="3327400">
                  <a:moveTo>
                    <a:pt x="3496231" y="1562100"/>
                  </a:moveTo>
                  <a:lnTo>
                    <a:pt x="3488680" y="1562100"/>
                  </a:lnTo>
                  <a:lnTo>
                    <a:pt x="3481360" y="1574800"/>
                  </a:lnTo>
                  <a:lnTo>
                    <a:pt x="3507076" y="1574800"/>
                  </a:lnTo>
                  <a:lnTo>
                    <a:pt x="3496231" y="1562100"/>
                  </a:lnTo>
                  <a:close/>
                </a:path>
                <a:path w="7287259" h="3327400">
                  <a:moveTo>
                    <a:pt x="3415299" y="1546925"/>
                  </a:moveTo>
                  <a:lnTo>
                    <a:pt x="3414773" y="1549400"/>
                  </a:lnTo>
                  <a:lnTo>
                    <a:pt x="3407747" y="1562100"/>
                  </a:lnTo>
                  <a:lnTo>
                    <a:pt x="3404657" y="1570094"/>
                  </a:lnTo>
                  <a:lnTo>
                    <a:pt x="3410360" y="1562100"/>
                  </a:lnTo>
                  <a:lnTo>
                    <a:pt x="3415320" y="1549400"/>
                  </a:lnTo>
                  <a:lnTo>
                    <a:pt x="3415299" y="1546925"/>
                  </a:lnTo>
                  <a:close/>
                </a:path>
                <a:path w="7287259" h="3327400">
                  <a:moveTo>
                    <a:pt x="3329414" y="1549400"/>
                  </a:moveTo>
                  <a:lnTo>
                    <a:pt x="3316119" y="1549400"/>
                  </a:lnTo>
                  <a:lnTo>
                    <a:pt x="3327541" y="1562100"/>
                  </a:lnTo>
                  <a:lnTo>
                    <a:pt x="3334492" y="1562100"/>
                  </a:lnTo>
                  <a:lnTo>
                    <a:pt x="3329414" y="1549400"/>
                  </a:lnTo>
                  <a:close/>
                </a:path>
                <a:path w="7287259" h="3327400">
                  <a:moveTo>
                    <a:pt x="3453710" y="1549400"/>
                  </a:moveTo>
                  <a:lnTo>
                    <a:pt x="3434173" y="1549400"/>
                  </a:lnTo>
                  <a:lnTo>
                    <a:pt x="3439686" y="1562100"/>
                  </a:lnTo>
                  <a:lnTo>
                    <a:pt x="3473750" y="1562100"/>
                  </a:lnTo>
                  <a:lnTo>
                    <a:pt x="3473903" y="1560364"/>
                  </a:lnTo>
                  <a:lnTo>
                    <a:pt x="3453710" y="1549400"/>
                  </a:lnTo>
                  <a:close/>
                </a:path>
                <a:path w="7287259" h="3327400">
                  <a:moveTo>
                    <a:pt x="3474868" y="1549400"/>
                  </a:moveTo>
                  <a:lnTo>
                    <a:pt x="3473903" y="1560364"/>
                  </a:lnTo>
                  <a:lnTo>
                    <a:pt x="3477098" y="1562100"/>
                  </a:lnTo>
                  <a:lnTo>
                    <a:pt x="3480637" y="1562100"/>
                  </a:lnTo>
                  <a:lnTo>
                    <a:pt x="3474868" y="1549400"/>
                  </a:lnTo>
                  <a:close/>
                </a:path>
                <a:path w="7287259" h="3327400">
                  <a:moveTo>
                    <a:pt x="3300172" y="1536700"/>
                  </a:moveTo>
                  <a:lnTo>
                    <a:pt x="3289838" y="1536700"/>
                  </a:lnTo>
                  <a:lnTo>
                    <a:pt x="3298222" y="1549400"/>
                  </a:lnTo>
                  <a:lnTo>
                    <a:pt x="3300172" y="1536700"/>
                  </a:lnTo>
                  <a:close/>
                </a:path>
                <a:path w="7287259" h="3327400">
                  <a:moveTo>
                    <a:pt x="3439654" y="1536700"/>
                  </a:moveTo>
                  <a:lnTo>
                    <a:pt x="3433581" y="1536700"/>
                  </a:lnTo>
                  <a:lnTo>
                    <a:pt x="3441801" y="1549400"/>
                  </a:lnTo>
                  <a:lnTo>
                    <a:pt x="3439654" y="1536700"/>
                  </a:lnTo>
                  <a:close/>
                </a:path>
                <a:path w="7287259" h="3327400">
                  <a:moveTo>
                    <a:pt x="3303271" y="1511300"/>
                  </a:moveTo>
                  <a:lnTo>
                    <a:pt x="3232655" y="1511300"/>
                  </a:lnTo>
                  <a:lnTo>
                    <a:pt x="3246948" y="1524000"/>
                  </a:lnTo>
                  <a:lnTo>
                    <a:pt x="3268820" y="1536700"/>
                  </a:lnTo>
                  <a:lnTo>
                    <a:pt x="3273419" y="1524000"/>
                  </a:lnTo>
                  <a:lnTo>
                    <a:pt x="3318433" y="1524000"/>
                  </a:lnTo>
                  <a:lnTo>
                    <a:pt x="3303271" y="1511300"/>
                  </a:lnTo>
                  <a:close/>
                </a:path>
                <a:path w="7287259" h="3327400">
                  <a:moveTo>
                    <a:pt x="3380659" y="1524000"/>
                  </a:moveTo>
                  <a:lnTo>
                    <a:pt x="3273419" y="1524000"/>
                  </a:lnTo>
                  <a:lnTo>
                    <a:pt x="3279933" y="1536700"/>
                  </a:lnTo>
                  <a:lnTo>
                    <a:pt x="3381816" y="1536700"/>
                  </a:lnTo>
                  <a:lnTo>
                    <a:pt x="3380659" y="1524000"/>
                  </a:lnTo>
                  <a:close/>
                </a:path>
                <a:path w="7287259" h="3327400">
                  <a:moveTo>
                    <a:pt x="3393643" y="1524000"/>
                  </a:moveTo>
                  <a:lnTo>
                    <a:pt x="3381822" y="1524000"/>
                  </a:lnTo>
                  <a:lnTo>
                    <a:pt x="3385300" y="1536700"/>
                  </a:lnTo>
                  <a:lnTo>
                    <a:pt x="3401927" y="1536700"/>
                  </a:lnTo>
                  <a:lnTo>
                    <a:pt x="3393643" y="1524000"/>
                  </a:lnTo>
                  <a:close/>
                </a:path>
                <a:path w="7287259" h="3327400">
                  <a:moveTo>
                    <a:pt x="3348075" y="1498600"/>
                  </a:moveTo>
                  <a:lnTo>
                    <a:pt x="3341720" y="1511300"/>
                  </a:lnTo>
                  <a:lnTo>
                    <a:pt x="3322110" y="1511300"/>
                  </a:lnTo>
                  <a:lnTo>
                    <a:pt x="3326429" y="1524000"/>
                  </a:lnTo>
                  <a:lnTo>
                    <a:pt x="3355510" y="1524000"/>
                  </a:lnTo>
                  <a:lnTo>
                    <a:pt x="3349991" y="1511300"/>
                  </a:lnTo>
                  <a:lnTo>
                    <a:pt x="3348075" y="1498600"/>
                  </a:lnTo>
                  <a:close/>
                </a:path>
                <a:path w="7287259" h="3327400">
                  <a:moveTo>
                    <a:pt x="3324944" y="1498600"/>
                  </a:moveTo>
                  <a:lnTo>
                    <a:pt x="3212812" y="1498600"/>
                  </a:lnTo>
                  <a:lnTo>
                    <a:pt x="3221420" y="1511300"/>
                  </a:lnTo>
                  <a:lnTo>
                    <a:pt x="3330832" y="1511300"/>
                  </a:lnTo>
                  <a:lnTo>
                    <a:pt x="3324944" y="1498600"/>
                  </a:lnTo>
                  <a:close/>
                </a:path>
                <a:path w="7287259" h="3327400">
                  <a:moveTo>
                    <a:pt x="3223734" y="1447800"/>
                  </a:moveTo>
                  <a:lnTo>
                    <a:pt x="3203348" y="1447800"/>
                  </a:lnTo>
                  <a:lnTo>
                    <a:pt x="3198833" y="1460500"/>
                  </a:lnTo>
                  <a:lnTo>
                    <a:pt x="3153997" y="1460500"/>
                  </a:lnTo>
                  <a:lnTo>
                    <a:pt x="3163688" y="1473200"/>
                  </a:lnTo>
                  <a:lnTo>
                    <a:pt x="3172406" y="1485900"/>
                  </a:lnTo>
                  <a:lnTo>
                    <a:pt x="3172008" y="1485900"/>
                  </a:lnTo>
                  <a:lnTo>
                    <a:pt x="3182920" y="1498600"/>
                  </a:lnTo>
                  <a:lnTo>
                    <a:pt x="3292984" y="1498600"/>
                  </a:lnTo>
                  <a:lnTo>
                    <a:pt x="3272024" y="1485900"/>
                  </a:lnTo>
                  <a:lnTo>
                    <a:pt x="3262829" y="1473200"/>
                  </a:lnTo>
                  <a:lnTo>
                    <a:pt x="3239004" y="1473200"/>
                  </a:lnTo>
                  <a:lnTo>
                    <a:pt x="3229089" y="1460500"/>
                  </a:lnTo>
                  <a:lnTo>
                    <a:pt x="3223734" y="1447800"/>
                  </a:lnTo>
                  <a:close/>
                </a:path>
                <a:path w="7287259" h="3327400">
                  <a:moveTo>
                    <a:pt x="3312727" y="1485900"/>
                  </a:moveTo>
                  <a:lnTo>
                    <a:pt x="3299575" y="1485900"/>
                  </a:lnTo>
                  <a:lnTo>
                    <a:pt x="3308052" y="1498600"/>
                  </a:lnTo>
                  <a:lnTo>
                    <a:pt x="3322556" y="1498600"/>
                  </a:lnTo>
                  <a:lnTo>
                    <a:pt x="3321854" y="1494835"/>
                  </a:lnTo>
                  <a:lnTo>
                    <a:pt x="3312727" y="1485900"/>
                  </a:lnTo>
                  <a:close/>
                </a:path>
                <a:path w="7287259" h="3327400">
                  <a:moveTo>
                    <a:pt x="3323216" y="1496168"/>
                  </a:moveTo>
                  <a:lnTo>
                    <a:pt x="3322556" y="1498600"/>
                  </a:lnTo>
                  <a:lnTo>
                    <a:pt x="3325700" y="1498600"/>
                  </a:lnTo>
                  <a:lnTo>
                    <a:pt x="3323216" y="1496168"/>
                  </a:lnTo>
                  <a:close/>
                </a:path>
                <a:path w="7287259" h="3327400">
                  <a:moveTo>
                    <a:pt x="3326003" y="1485900"/>
                  </a:moveTo>
                  <a:lnTo>
                    <a:pt x="3320188" y="1485900"/>
                  </a:lnTo>
                  <a:lnTo>
                    <a:pt x="3321854" y="1494835"/>
                  </a:lnTo>
                  <a:lnTo>
                    <a:pt x="3323216" y="1496168"/>
                  </a:lnTo>
                  <a:lnTo>
                    <a:pt x="3326003" y="1485900"/>
                  </a:lnTo>
                  <a:close/>
                </a:path>
                <a:path w="7287259" h="3327400">
                  <a:moveTo>
                    <a:pt x="3151419" y="1460500"/>
                  </a:moveTo>
                  <a:lnTo>
                    <a:pt x="3117679" y="1460500"/>
                  </a:lnTo>
                  <a:lnTo>
                    <a:pt x="3132386" y="1473200"/>
                  </a:lnTo>
                  <a:lnTo>
                    <a:pt x="3148362" y="1473200"/>
                  </a:lnTo>
                  <a:lnTo>
                    <a:pt x="3158667" y="1485900"/>
                  </a:lnTo>
                  <a:lnTo>
                    <a:pt x="3164040" y="1485900"/>
                  </a:lnTo>
                  <a:lnTo>
                    <a:pt x="3151419" y="1460500"/>
                  </a:lnTo>
                  <a:close/>
                </a:path>
                <a:path w="7287259" h="3327400">
                  <a:moveTo>
                    <a:pt x="3299548" y="1473200"/>
                  </a:moveTo>
                  <a:lnTo>
                    <a:pt x="3293041" y="1473200"/>
                  </a:lnTo>
                  <a:lnTo>
                    <a:pt x="3292595" y="1485900"/>
                  </a:lnTo>
                  <a:lnTo>
                    <a:pt x="3297129" y="1485900"/>
                  </a:lnTo>
                  <a:lnTo>
                    <a:pt x="3299548" y="1473200"/>
                  </a:lnTo>
                  <a:close/>
                </a:path>
                <a:path w="7287259" h="3327400">
                  <a:moveTo>
                    <a:pt x="3242859" y="1447800"/>
                  </a:moveTo>
                  <a:lnTo>
                    <a:pt x="3250110" y="1460500"/>
                  </a:lnTo>
                  <a:lnTo>
                    <a:pt x="3239004" y="1473200"/>
                  </a:lnTo>
                  <a:lnTo>
                    <a:pt x="3251518" y="1473200"/>
                  </a:lnTo>
                  <a:lnTo>
                    <a:pt x="3254508" y="1460500"/>
                  </a:lnTo>
                  <a:lnTo>
                    <a:pt x="3259765" y="1460500"/>
                  </a:lnTo>
                  <a:lnTo>
                    <a:pt x="3242859" y="1447800"/>
                  </a:lnTo>
                  <a:close/>
                </a:path>
                <a:path w="7287259" h="3327400">
                  <a:moveTo>
                    <a:pt x="3259765" y="1460500"/>
                  </a:moveTo>
                  <a:lnTo>
                    <a:pt x="3254508" y="1460500"/>
                  </a:lnTo>
                  <a:lnTo>
                    <a:pt x="3253994" y="1473200"/>
                  </a:lnTo>
                  <a:lnTo>
                    <a:pt x="3280078" y="1473200"/>
                  </a:lnTo>
                  <a:lnTo>
                    <a:pt x="3259765" y="1460500"/>
                  </a:lnTo>
                  <a:close/>
                </a:path>
                <a:path w="7287259" h="3327400">
                  <a:moveTo>
                    <a:pt x="3118114" y="1447800"/>
                  </a:moveTo>
                  <a:lnTo>
                    <a:pt x="3094474" y="1447800"/>
                  </a:lnTo>
                  <a:lnTo>
                    <a:pt x="3110963" y="1460500"/>
                  </a:lnTo>
                  <a:lnTo>
                    <a:pt x="3118114" y="1447800"/>
                  </a:lnTo>
                  <a:close/>
                </a:path>
                <a:path w="7287259" h="3327400">
                  <a:moveTo>
                    <a:pt x="3203348" y="1447800"/>
                  </a:moveTo>
                  <a:lnTo>
                    <a:pt x="3118114" y="1447800"/>
                  </a:lnTo>
                  <a:lnTo>
                    <a:pt x="3116637" y="1460500"/>
                  </a:lnTo>
                  <a:lnTo>
                    <a:pt x="3192939" y="1460500"/>
                  </a:lnTo>
                  <a:lnTo>
                    <a:pt x="3203348" y="1447800"/>
                  </a:lnTo>
                  <a:close/>
                </a:path>
                <a:path w="7287259" h="3327400">
                  <a:moveTo>
                    <a:pt x="3090806" y="1435100"/>
                  </a:moveTo>
                  <a:lnTo>
                    <a:pt x="3073391" y="1435100"/>
                  </a:lnTo>
                  <a:lnTo>
                    <a:pt x="3081595" y="1447800"/>
                  </a:lnTo>
                  <a:lnTo>
                    <a:pt x="3099855" y="1447800"/>
                  </a:lnTo>
                  <a:lnTo>
                    <a:pt x="3090806" y="1435100"/>
                  </a:lnTo>
                  <a:close/>
                </a:path>
                <a:path w="7287259" h="3327400">
                  <a:moveTo>
                    <a:pt x="3164438" y="1422400"/>
                  </a:moveTo>
                  <a:lnTo>
                    <a:pt x="3095963" y="1422400"/>
                  </a:lnTo>
                  <a:lnTo>
                    <a:pt x="3103669" y="1435100"/>
                  </a:lnTo>
                  <a:lnTo>
                    <a:pt x="3109602" y="1447800"/>
                  </a:lnTo>
                  <a:lnTo>
                    <a:pt x="3170036" y="1447800"/>
                  </a:lnTo>
                  <a:lnTo>
                    <a:pt x="3165549" y="1435100"/>
                  </a:lnTo>
                  <a:lnTo>
                    <a:pt x="3154420" y="1435100"/>
                  </a:lnTo>
                  <a:lnTo>
                    <a:pt x="3164438" y="1422400"/>
                  </a:lnTo>
                  <a:close/>
                </a:path>
                <a:path w="7287259" h="3327400">
                  <a:moveTo>
                    <a:pt x="3184646" y="1435100"/>
                  </a:moveTo>
                  <a:lnTo>
                    <a:pt x="3177987" y="1435100"/>
                  </a:lnTo>
                  <a:lnTo>
                    <a:pt x="3178498" y="1447800"/>
                  </a:lnTo>
                  <a:lnTo>
                    <a:pt x="3196608" y="1447800"/>
                  </a:lnTo>
                  <a:lnTo>
                    <a:pt x="3184646" y="1435100"/>
                  </a:lnTo>
                  <a:close/>
                </a:path>
                <a:path w="7287259" h="3327400">
                  <a:moveTo>
                    <a:pt x="3198524" y="1435919"/>
                  </a:moveTo>
                  <a:lnTo>
                    <a:pt x="3196608" y="1447800"/>
                  </a:lnTo>
                  <a:lnTo>
                    <a:pt x="3202772" y="1447800"/>
                  </a:lnTo>
                  <a:lnTo>
                    <a:pt x="3198524" y="1435919"/>
                  </a:lnTo>
                  <a:close/>
                </a:path>
                <a:path w="7287259" h="3327400">
                  <a:moveTo>
                    <a:pt x="3198656" y="1435100"/>
                  </a:moveTo>
                  <a:lnTo>
                    <a:pt x="3198231" y="1435100"/>
                  </a:lnTo>
                  <a:lnTo>
                    <a:pt x="3198524" y="1435919"/>
                  </a:lnTo>
                  <a:lnTo>
                    <a:pt x="3198656" y="1435100"/>
                  </a:lnTo>
                  <a:close/>
                </a:path>
                <a:path w="7287259" h="3327400">
                  <a:moveTo>
                    <a:pt x="3090033" y="1422400"/>
                  </a:moveTo>
                  <a:lnTo>
                    <a:pt x="3039551" y="1422400"/>
                  </a:lnTo>
                  <a:lnTo>
                    <a:pt x="3046079" y="1435100"/>
                  </a:lnTo>
                  <a:lnTo>
                    <a:pt x="3089424" y="1435100"/>
                  </a:lnTo>
                  <a:lnTo>
                    <a:pt x="3090033" y="1422400"/>
                  </a:lnTo>
                  <a:close/>
                </a:path>
                <a:path w="7287259" h="3327400">
                  <a:moveTo>
                    <a:pt x="3166874" y="1422400"/>
                  </a:moveTo>
                  <a:lnTo>
                    <a:pt x="3166223" y="1422400"/>
                  </a:lnTo>
                  <a:lnTo>
                    <a:pt x="3170025" y="1435100"/>
                  </a:lnTo>
                  <a:lnTo>
                    <a:pt x="3175128" y="1435100"/>
                  </a:lnTo>
                  <a:lnTo>
                    <a:pt x="3166874" y="1422400"/>
                  </a:lnTo>
                  <a:close/>
                </a:path>
                <a:path w="7287259" h="3327400">
                  <a:moveTo>
                    <a:pt x="3185827" y="1422400"/>
                  </a:moveTo>
                  <a:lnTo>
                    <a:pt x="3178974" y="1422400"/>
                  </a:lnTo>
                  <a:lnTo>
                    <a:pt x="3183966" y="1435100"/>
                  </a:lnTo>
                  <a:lnTo>
                    <a:pt x="3191749" y="1435100"/>
                  </a:lnTo>
                  <a:lnTo>
                    <a:pt x="3185827" y="1422400"/>
                  </a:lnTo>
                  <a:close/>
                </a:path>
                <a:path w="7287259" h="3327400">
                  <a:moveTo>
                    <a:pt x="3104727" y="1397000"/>
                  </a:moveTo>
                  <a:lnTo>
                    <a:pt x="3018606" y="1397000"/>
                  </a:lnTo>
                  <a:lnTo>
                    <a:pt x="3019629" y="1409700"/>
                  </a:lnTo>
                  <a:lnTo>
                    <a:pt x="3022630" y="1422400"/>
                  </a:lnTo>
                  <a:lnTo>
                    <a:pt x="3129997" y="1422400"/>
                  </a:lnTo>
                  <a:lnTo>
                    <a:pt x="3138292" y="1409700"/>
                  </a:lnTo>
                  <a:lnTo>
                    <a:pt x="3115465" y="1409700"/>
                  </a:lnTo>
                  <a:lnTo>
                    <a:pt x="3104727" y="1397000"/>
                  </a:lnTo>
                  <a:close/>
                </a:path>
                <a:path w="7287259" h="3327400">
                  <a:moveTo>
                    <a:pt x="3146496" y="1409700"/>
                  </a:moveTo>
                  <a:lnTo>
                    <a:pt x="3138292" y="1409700"/>
                  </a:lnTo>
                  <a:lnTo>
                    <a:pt x="3142363" y="1422400"/>
                  </a:lnTo>
                  <a:lnTo>
                    <a:pt x="3161882" y="1422400"/>
                  </a:lnTo>
                  <a:lnTo>
                    <a:pt x="3146496" y="1409700"/>
                  </a:lnTo>
                  <a:close/>
                </a:path>
                <a:path w="7287259" h="3327400">
                  <a:moveTo>
                    <a:pt x="3018606" y="1397000"/>
                  </a:moveTo>
                  <a:lnTo>
                    <a:pt x="2995521" y="1397000"/>
                  </a:lnTo>
                  <a:lnTo>
                    <a:pt x="2992204" y="1409700"/>
                  </a:lnTo>
                  <a:lnTo>
                    <a:pt x="3007615" y="1409700"/>
                  </a:lnTo>
                  <a:lnTo>
                    <a:pt x="3018606" y="1397000"/>
                  </a:lnTo>
                  <a:close/>
                </a:path>
                <a:path w="7287259" h="3327400">
                  <a:moveTo>
                    <a:pt x="3113751" y="1402603"/>
                  </a:moveTo>
                  <a:lnTo>
                    <a:pt x="3117248" y="1409700"/>
                  </a:lnTo>
                  <a:lnTo>
                    <a:pt x="3119675" y="1409700"/>
                  </a:lnTo>
                  <a:lnTo>
                    <a:pt x="3113751" y="1402603"/>
                  </a:lnTo>
                  <a:close/>
                </a:path>
                <a:path w="7287259" h="3327400">
                  <a:moveTo>
                    <a:pt x="3110989" y="1397000"/>
                  </a:moveTo>
                  <a:lnTo>
                    <a:pt x="3109073" y="1397000"/>
                  </a:lnTo>
                  <a:lnTo>
                    <a:pt x="3113751" y="1402603"/>
                  </a:lnTo>
                  <a:lnTo>
                    <a:pt x="3110989" y="1397000"/>
                  </a:lnTo>
                  <a:close/>
                </a:path>
                <a:path w="7287259" h="3327400">
                  <a:moveTo>
                    <a:pt x="2987745" y="1333500"/>
                  </a:moveTo>
                  <a:lnTo>
                    <a:pt x="2949030" y="1333500"/>
                  </a:lnTo>
                  <a:lnTo>
                    <a:pt x="2945057" y="1337305"/>
                  </a:lnTo>
                  <a:lnTo>
                    <a:pt x="2943010" y="1346200"/>
                  </a:lnTo>
                  <a:lnTo>
                    <a:pt x="2935487" y="1358900"/>
                  </a:lnTo>
                  <a:lnTo>
                    <a:pt x="2930887" y="1362474"/>
                  </a:lnTo>
                  <a:lnTo>
                    <a:pt x="2932036" y="1371600"/>
                  </a:lnTo>
                  <a:lnTo>
                    <a:pt x="2931137" y="1384300"/>
                  </a:lnTo>
                  <a:lnTo>
                    <a:pt x="2971177" y="1384300"/>
                  </a:lnTo>
                  <a:lnTo>
                    <a:pt x="2961933" y="1397000"/>
                  </a:lnTo>
                  <a:lnTo>
                    <a:pt x="3070338" y="1397000"/>
                  </a:lnTo>
                  <a:lnTo>
                    <a:pt x="3057099" y="1384300"/>
                  </a:lnTo>
                  <a:lnTo>
                    <a:pt x="3058252" y="1371600"/>
                  </a:lnTo>
                  <a:lnTo>
                    <a:pt x="3013161" y="1371600"/>
                  </a:lnTo>
                  <a:lnTo>
                    <a:pt x="3020756" y="1358900"/>
                  </a:lnTo>
                  <a:lnTo>
                    <a:pt x="2985829" y="1358900"/>
                  </a:lnTo>
                  <a:lnTo>
                    <a:pt x="2971079" y="1346200"/>
                  </a:lnTo>
                  <a:lnTo>
                    <a:pt x="2976559" y="1346200"/>
                  </a:lnTo>
                  <a:lnTo>
                    <a:pt x="2987745" y="1333500"/>
                  </a:lnTo>
                  <a:close/>
                </a:path>
                <a:path w="7287259" h="3327400">
                  <a:moveTo>
                    <a:pt x="3095413" y="1384300"/>
                  </a:moveTo>
                  <a:lnTo>
                    <a:pt x="3088754" y="1384300"/>
                  </a:lnTo>
                  <a:lnTo>
                    <a:pt x="3085160" y="1397000"/>
                  </a:lnTo>
                  <a:lnTo>
                    <a:pt x="3100118" y="1397000"/>
                  </a:lnTo>
                  <a:lnTo>
                    <a:pt x="3095413" y="1384300"/>
                  </a:lnTo>
                  <a:close/>
                </a:path>
                <a:path w="7287259" h="3327400">
                  <a:moveTo>
                    <a:pt x="2931102" y="1308100"/>
                  </a:moveTo>
                  <a:lnTo>
                    <a:pt x="2903880" y="1308100"/>
                  </a:lnTo>
                  <a:lnTo>
                    <a:pt x="2930210" y="1320800"/>
                  </a:lnTo>
                  <a:lnTo>
                    <a:pt x="2935715" y="1333500"/>
                  </a:lnTo>
                  <a:lnTo>
                    <a:pt x="2878933" y="1333500"/>
                  </a:lnTo>
                  <a:lnTo>
                    <a:pt x="2872795" y="1346200"/>
                  </a:lnTo>
                  <a:lnTo>
                    <a:pt x="2890781" y="1346200"/>
                  </a:lnTo>
                  <a:lnTo>
                    <a:pt x="2901679" y="1371600"/>
                  </a:lnTo>
                  <a:lnTo>
                    <a:pt x="2919145" y="1371600"/>
                  </a:lnTo>
                  <a:lnTo>
                    <a:pt x="2930887" y="1362474"/>
                  </a:lnTo>
                  <a:lnTo>
                    <a:pt x="2930437" y="1358900"/>
                  </a:lnTo>
                  <a:lnTo>
                    <a:pt x="2935771" y="1346200"/>
                  </a:lnTo>
                  <a:lnTo>
                    <a:pt x="2945057" y="1337305"/>
                  </a:lnTo>
                  <a:lnTo>
                    <a:pt x="2945933" y="1333500"/>
                  </a:lnTo>
                  <a:lnTo>
                    <a:pt x="2943540" y="1320800"/>
                  </a:lnTo>
                  <a:lnTo>
                    <a:pt x="2930570" y="1320800"/>
                  </a:lnTo>
                  <a:lnTo>
                    <a:pt x="2931597" y="1318989"/>
                  </a:lnTo>
                  <a:lnTo>
                    <a:pt x="2931102" y="1308100"/>
                  </a:lnTo>
                  <a:close/>
                </a:path>
                <a:path w="7287259" h="3327400">
                  <a:moveTo>
                    <a:pt x="3028497" y="1360105"/>
                  </a:moveTo>
                  <a:lnTo>
                    <a:pt x="3021353" y="1371600"/>
                  </a:lnTo>
                  <a:lnTo>
                    <a:pt x="3041639" y="1371600"/>
                  </a:lnTo>
                  <a:lnTo>
                    <a:pt x="3028497" y="1360105"/>
                  </a:lnTo>
                  <a:close/>
                </a:path>
                <a:path w="7287259" h="3327400">
                  <a:moveTo>
                    <a:pt x="3050442" y="1358900"/>
                  </a:moveTo>
                  <a:lnTo>
                    <a:pt x="3043671" y="1358900"/>
                  </a:lnTo>
                  <a:lnTo>
                    <a:pt x="3049488" y="1371600"/>
                  </a:lnTo>
                  <a:lnTo>
                    <a:pt x="3056737" y="1371600"/>
                  </a:lnTo>
                  <a:lnTo>
                    <a:pt x="3050442" y="1358900"/>
                  </a:lnTo>
                  <a:close/>
                </a:path>
                <a:path w="7287259" h="3327400">
                  <a:moveTo>
                    <a:pt x="2945057" y="1337305"/>
                  </a:moveTo>
                  <a:lnTo>
                    <a:pt x="2935771" y="1346200"/>
                  </a:lnTo>
                  <a:lnTo>
                    <a:pt x="2930437" y="1358900"/>
                  </a:lnTo>
                  <a:lnTo>
                    <a:pt x="2930887" y="1362474"/>
                  </a:lnTo>
                  <a:lnTo>
                    <a:pt x="2935487" y="1358900"/>
                  </a:lnTo>
                  <a:lnTo>
                    <a:pt x="2943010" y="1346200"/>
                  </a:lnTo>
                  <a:lnTo>
                    <a:pt x="2945057" y="1337305"/>
                  </a:lnTo>
                  <a:close/>
                </a:path>
                <a:path w="7287259" h="3327400">
                  <a:moveTo>
                    <a:pt x="3029246" y="1358900"/>
                  </a:moveTo>
                  <a:lnTo>
                    <a:pt x="3027120" y="1358900"/>
                  </a:lnTo>
                  <a:lnTo>
                    <a:pt x="3028497" y="1360105"/>
                  </a:lnTo>
                  <a:lnTo>
                    <a:pt x="3029246" y="1358900"/>
                  </a:lnTo>
                  <a:close/>
                </a:path>
                <a:path w="7287259" h="3327400">
                  <a:moveTo>
                    <a:pt x="2887085" y="1346200"/>
                  </a:moveTo>
                  <a:lnTo>
                    <a:pt x="2875546" y="1346200"/>
                  </a:lnTo>
                  <a:lnTo>
                    <a:pt x="2879870" y="1358900"/>
                  </a:lnTo>
                  <a:lnTo>
                    <a:pt x="2887085" y="1346200"/>
                  </a:lnTo>
                  <a:close/>
                </a:path>
                <a:path w="7287259" h="3327400">
                  <a:moveTo>
                    <a:pt x="3005738" y="1356726"/>
                  </a:moveTo>
                  <a:lnTo>
                    <a:pt x="3003718" y="1358900"/>
                  </a:lnTo>
                  <a:lnTo>
                    <a:pt x="3008674" y="1358900"/>
                  </a:lnTo>
                  <a:lnTo>
                    <a:pt x="3005738" y="1356726"/>
                  </a:lnTo>
                  <a:close/>
                </a:path>
                <a:path w="7287259" h="3327400">
                  <a:moveTo>
                    <a:pt x="3015518" y="1346200"/>
                  </a:moveTo>
                  <a:lnTo>
                    <a:pt x="3009826" y="1352326"/>
                  </a:lnTo>
                  <a:lnTo>
                    <a:pt x="3018747" y="1358900"/>
                  </a:lnTo>
                  <a:lnTo>
                    <a:pt x="3027120" y="1358900"/>
                  </a:lnTo>
                  <a:lnTo>
                    <a:pt x="3015518" y="1346200"/>
                  </a:lnTo>
                  <a:close/>
                </a:path>
                <a:path w="7287259" h="3327400">
                  <a:moveTo>
                    <a:pt x="3001511" y="1346200"/>
                  </a:moveTo>
                  <a:lnTo>
                    <a:pt x="2991520" y="1346200"/>
                  </a:lnTo>
                  <a:lnTo>
                    <a:pt x="3005738" y="1356726"/>
                  </a:lnTo>
                  <a:lnTo>
                    <a:pt x="3009826" y="1352326"/>
                  </a:lnTo>
                  <a:lnTo>
                    <a:pt x="3001511" y="1346200"/>
                  </a:lnTo>
                  <a:close/>
                </a:path>
                <a:path w="7287259" h="3327400">
                  <a:moveTo>
                    <a:pt x="2852318" y="1333500"/>
                  </a:moveTo>
                  <a:lnTo>
                    <a:pt x="2834521" y="1333500"/>
                  </a:lnTo>
                  <a:lnTo>
                    <a:pt x="2845325" y="1346200"/>
                  </a:lnTo>
                  <a:lnTo>
                    <a:pt x="2852318" y="1333500"/>
                  </a:lnTo>
                  <a:close/>
                </a:path>
                <a:path w="7287259" h="3327400">
                  <a:moveTo>
                    <a:pt x="2927046" y="1320800"/>
                  </a:moveTo>
                  <a:lnTo>
                    <a:pt x="2811378" y="1320800"/>
                  </a:lnTo>
                  <a:lnTo>
                    <a:pt x="2818214" y="1333500"/>
                  </a:lnTo>
                  <a:lnTo>
                    <a:pt x="2935715" y="1333500"/>
                  </a:lnTo>
                  <a:lnTo>
                    <a:pt x="2927046" y="1320800"/>
                  </a:lnTo>
                  <a:close/>
                </a:path>
                <a:path w="7287259" h="3327400">
                  <a:moveTo>
                    <a:pt x="2883462" y="1282700"/>
                  </a:moveTo>
                  <a:lnTo>
                    <a:pt x="2873568" y="1282700"/>
                  </a:lnTo>
                  <a:lnTo>
                    <a:pt x="2870075" y="1295400"/>
                  </a:lnTo>
                  <a:lnTo>
                    <a:pt x="2782125" y="1295400"/>
                  </a:lnTo>
                  <a:lnTo>
                    <a:pt x="2789598" y="1308100"/>
                  </a:lnTo>
                  <a:lnTo>
                    <a:pt x="2796099" y="1320800"/>
                  </a:lnTo>
                  <a:lnTo>
                    <a:pt x="2893790" y="1320800"/>
                  </a:lnTo>
                  <a:lnTo>
                    <a:pt x="2882506" y="1308100"/>
                  </a:lnTo>
                  <a:lnTo>
                    <a:pt x="2888523" y="1308100"/>
                  </a:lnTo>
                  <a:lnTo>
                    <a:pt x="2884064" y="1295400"/>
                  </a:lnTo>
                  <a:lnTo>
                    <a:pt x="2883462" y="1282700"/>
                  </a:lnTo>
                  <a:close/>
                </a:path>
                <a:path w="7287259" h="3327400">
                  <a:moveTo>
                    <a:pt x="2931597" y="1318989"/>
                  </a:moveTo>
                  <a:lnTo>
                    <a:pt x="2930570" y="1320800"/>
                  </a:lnTo>
                  <a:lnTo>
                    <a:pt x="2931679" y="1320800"/>
                  </a:lnTo>
                  <a:lnTo>
                    <a:pt x="2931597" y="1318989"/>
                  </a:lnTo>
                  <a:close/>
                </a:path>
                <a:path w="7287259" h="3327400">
                  <a:moveTo>
                    <a:pt x="2937772" y="1308100"/>
                  </a:moveTo>
                  <a:lnTo>
                    <a:pt x="2931597" y="1318989"/>
                  </a:lnTo>
                  <a:lnTo>
                    <a:pt x="2931679" y="1320800"/>
                  </a:lnTo>
                  <a:lnTo>
                    <a:pt x="2943540" y="1320800"/>
                  </a:lnTo>
                  <a:lnTo>
                    <a:pt x="2937772" y="1308100"/>
                  </a:lnTo>
                  <a:close/>
                </a:path>
                <a:path w="7287259" h="3327400">
                  <a:moveTo>
                    <a:pt x="2752978" y="1295400"/>
                  </a:moveTo>
                  <a:lnTo>
                    <a:pt x="2751643" y="1295400"/>
                  </a:lnTo>
                  <a:lnTo>
                    <a:pt x="2752905" y="1308100"/>
                  </a:lnTo>
                  <a:lnTo>
                    <a:pt x="2756837" y="1308100"/>
                  </a:lnTo>
                  <a:lnTo>
                    <a:pt x="2752978" y="1295400"/>
                  </a:lnTo>
                  <a:close/>
                </a:path>
                <a:path w="7287259" h="3327400">
                  <a:moveTo>
                    <a:pt x="2842081" y="1282700"/>
                  </a:moveTo>
                  <a:lnTo>
                    <a:pt x="2748335" y="1282700"/>
                  </a:lnTo>
                  <a:lnTo>
                    <a:pt x="2766623" y="1308100"/>
                  </a:lnTo>
                  <a:lnTo>
                    <a:pt x="2775699" y="1308100"/>
                  </a:lnTo>
                  <a:lnTo>
                    <a:pt x="2782125" y="1295400"/>
                  </a:lnTo>
                  <a:lnTo>
                    <a:pt x="2862930" y="1295400"/>
                  </a:lnTo>
                  <a:lnTo>
                    <a:pt x="2842081" y="1282700"/>
                  </a:lnTo>
                  <a:close/>
                </a:path>
                <a:path w="7287259" h="3327400">
                  <a:moveTo>
                    <a:pt x="2898509" y="1295400"/>
                  </a:moveTo>
                  <a:lnTo>
                    <a:pt x="2890220" y="1295400"/>
                  </a:lnTo>
                  <a:lnTo>
                    <a:pt x="2891089" y="1308100"/>
                  </a:lnTo>
                  <a:lnTo>
                    <a:pt x="2898509" y="1295400"/>
                  </a:lnTo>
                  <a:close/>
                </a:path>
                <a:path w="7287259" h="3327400">
                  <a:moveTo>
                    <a:pt x="2812878" y="1270000"/>
                  </a:moveTo>
                  <a:lnTo>
                    <a:pt x="2718892" y="1270000"/>
                  </a:lnTo>
                  <a:lnTo>
                    <a:pt x="2726352" y="1282700"/>
                  </a:lnTo>
                  <a:lnTo>
                    <a:pt x="2733968" y="1295400"/>
                  </a:lnTo>
                  <a:lnTo>
                    <a:pt x="2748335" y="1282700"/>
                  </a:lnTo>
                  <a:lnTo>
                    <a:pt x="2834935" y="1282700"/>
                  </a:lnTo>
                  <a:lnTo>
                    <a:pt x="2812878" y="1270000"/>
                  </a:lnTo>
                  <a:close/>
                </a:path>
                <a:path w="7287259" h="3327400">
                  <a:moveTo>
                    <a:pt x="2700903" y="1244600"/>
                  </a:moveTo>
                  <a:lnTo>
                    <a:pt x="2697549" y="1257300"/>
                  </a:lnTo>
                  <a:lnTo>
                    <a:pt x="2699044" y="1270000"/>
                  </a:lnTo>
                  <a:lnTo>
                    <a:pt x="2704996" y="1282700"/>
                  </a:lnTo>
                  <a:lnTo>
                    <a:pt x="2718892" y="1270000"/>
                  </a:lnTo>
                  <a:lnTo>
                    <a:pt x="2748192" y="1270000"/>
                  </a:lnTo>
                  <a:lnTo>
                    <a:pt x="2744253" y="1257300"/>
                  </a:lnTo>
                  <a:lnTo>
                    <a:pt x="2709499" y="1257300"/>
                  </a:lnTo>
                  <a:lnTo>
                    <a:pt x="2700903" y="1244600"/>
                  </a:lnTo>
                  <a:close/>
                </a:path>
                <a:path w="7287259" h="3327400">
                  <a:moveTo>
                    <a:pt x="2839271" y="1270000"/>
                  </a:moveTo>
                  <a:lnTo>
                    <a:pt x="2834935" y="1282700"/>
                  </a:lnTo>
                  <a:lnTo>
                    <a:pt x="2837711" y="1282700"/>
                  </a:lnTo>
                  <a:lnTo>
                    <a:pt x="2839271" y="1270000"/>
                  </a:lnTo>
                  <a:close/>
                </a:path>
                <a:path w="7287259" h="3327400">
                  <a:moveTo>
                    <a:pt x="2695486" y="1244600"/>
                  </a:moveTo>
                  <a:lnTo>
                    <a:pt x="2654893" y="1244600"/>
                  </a:lnTo>
                  <a:lnTo>
                    <a:pt x="2679937" y="1270000"/>
                  </a:lnTo>
                  <a:lnTo>
                    <a:pt x="2692070" y="1257300"/>
                  </a:lnTo>
                  <a:lnTo>
                    <a:pt x="2695486" y="1244600"/>
                  </a:lnTo>
                  <a:close/>
                </a:path>
                <a:path w="7287259" h="3327400">
                  <a:moveTo>
                    <a:pt x="2777643" y="1244600"/>
                  </a:moveTo>
                  <a:lnTo>
                    <a:pt x="2711323" y="1244600"/>
                  </a:lnTo>
                  <a:lnTo>
                    <a:pt x="2714296" y="1257300"/>
                  </a:lnTo>
                  <a:lnTo>
                    <a:pt x="2747068" y="1257300"/>
                  </a:lnTo>
                  <a:lnTo>
                    <a:pt x="2748192" y="1270000"/>
                  </a:lnTo>
                  <a:lnTo>
                    <a:pt x="2796171" y="1270000"/>
                  </a:lnTo>
                  <a:lnTo>
                    <a:pt x="2768680" y="1257300"/>
                  </a:lnTo>
                  <a:lnTo>
                    <a:pt x="2777589" y="1244786"/>
                  </a:lnTo>
                  <a:lnTo>
                    <a:pt x="2777643" y="1244600"/>
                  </a:lnTo>
                  <a:close/>
                </a:path>
                <a:path w="7287259" h="3327400">
                  <a:moveTo>
                    <a:pt x="2821592" y="1257300"/>
                  </a:moveTo>
                  <a:lnTo>
                    <a:pt x="2805745" y="1257300"/>
                  </a:lnTo>
                  <a:lnTo>
                    <a:pt x="2803145" y="1270000"/>
                  </a:lnTo>
                  <a:lnTo>
                    <a:pt x="2816912" y="1270000"/>
                  </a:lnTo>
                  <a:lnTo>
                    <a:pt x="2821592" y="1257300"/>
                  </a:lnTo>
                  <a:close/>
                </a:path>
                <a:path w="7287259" h="3327400">
                  <a:moveTo>
                    <a:pt x="2777673" y="1244668"/>
                  </a:moveTo>
                  <a:lnTo>
                    <a:pt x="2773959" y="1257300"/>
                  </a:lnTo>
                  <a:lnTo>
                    <a:pt x="2783236" y="1257300"/>
                  </a:lnTo>
                  <a:lnTo>
                    <a:pt x="2777673" y="1244668"/>
                  </a:lnTo>
                  <a:close/>
                </a:path>
                <a:path w="7287259" h="3327400">
                  <a:moveTo>
                    <a:pt x="2777722" y="1244600"/>
                  </a:moveTo>
                  <a:close/>
                </a:path>
                <a:path w="7287259" h="3327400">
                  <a:moveTo>
                    <a:pt x="2607059" y="1231900"/>
                  </a:moveTo>
                  <a:lnTo>
                    <a:pt x="2609091" y="1244600"/>
                  </a:lnTo>
                  <a:lnTo>
                    <a:pt x="2612036" y="1244600"/>
                  </a:lnTo>
                  <a:lnTo>
                    <a:pt x="2607059" y="1231900"/>
                  </a:lnTo>
                  <a:close/>
                </a:path>
                <a:path w="7287259" h="3327400">
                  <a:moveTo>
                    <a:pt x="2717676" y="1231900"/>
                  </a:moveTo>
                  <a:lnTo>
                    <a:pt x="2630474" y="1231900"/>
                  </a:lnTo>
                  <a:lnTo>
                    <a:pt x="2638653" y="1244600"/>
                  </a:lnTo>
                  <a:lnTo>
                    <a:pt x="2737013" y="1244600"/>
                  </a:lnTo>
                  <a:lnTo>
                    <a:pt x="2717676" y="1231900"/>
                  </a:lnTo>
                  <a:close/>
                </a:path>
                <a:path w="7287259" h="3327400">
                  <a:moveTo>
                    <a:pt x="2738462" y="1233847"/>
                  </a:moveTo>
                  <a:lnTo>
                    <a:pt x="2737013" y="1244600"/>
                  </a:lnTo>
                  <a:lnTo>
                    <a:pt x="2746241" y="1244600"/>
                  </a:lnTo>
                  <a:lnTo>
                    <a:pt x="2738462" y="1233847"/>
                  </a:lnTo>
                  <a:close/>
                </a:path>
                <a:path w="7287259" h="3327400">
                  <a:moveTo>
                    <a:pt x="2753783" y="1231900"/>
                  </a:moveTo>
                  <a:lnTo>
                    <a:pt x="2742933" y="1231900"/>
                  </a:lnTo>
                  <a:lnTo>
                    <a:pt x="2746241" y="1244600"/>
                  </a:lnTo>
                  <a:lnTo>
                    <a:pt x="2763068" y="1244600"/>
                  </a:lnTo>
                  <a:lnTo>
                    <a:pt x="2753783" y="1231900"/>
                  </a:lnTo>
                  <a:close/>
                </a:path>
                <a:path w="7287259" h="3327400">
                  <a:moveTo>
                    <a:pt x="2738724" y="1231900"/>
                  </a:moveTo>
                  <a:lnTo>
                    <a:pt x="2737053" y="1231900"/>
                  </a:lnTo>
                  <a:lnTo>
                    <a:pt x="2738462" y="1233847"/>
                  </a:lnTo>
                  <a:lnTo>
                    <a:pt x="2738724" y="1231900"/>
                  </a:lnTo>
                  <a:close/>
                </a:path>
                <a:path w="7287259" h="3327400">
                  <a:moveTo>
                    <a:pt x="2710629" y="1219200"/>
                  </a:moveTo>
                  <a:lnTo>
                    <a:pt x="2592092" y="1219200"/>
                  </a:lnTo>
                  <a:lnTo>
                    <a:pt x="2595902" y="1231900"/>
                  </a:lnTo>
                  <a:lnTo>
                    <a:pt x="2710493" y="1231900"/>
                  </a:lnTo>
                  <a:lnTo>
                    <a:pt x="2710629" y="1219200"/>
                  </a:lnTo>
                  <a:close/>
                </a:path>
                <a:path w="7287259" h="3327400">
                  <a:moveTo>
                    <a:pt x="2715264" y="1219200"/>
                  </a:moveTo>
                  <a:lnTo>
                    <a:pt x="2710629" y="1219200"/>
                  </a:lnTo>
                  <a:lnTo>
                    <a:pt x="2710493" y="1231900"/>
                  </a:lnTo>
                  <a:lnTo>
                    <a:pt x="2721114" y="1231900"/>
                  </a:lnTo>
                  <a:lnTo>
                    <a:pt x="2715264" y="1219200"/>
                  </a:lnTo>
                  <a:close/>
                </a:path>
                <a:path w="7287259" h="3327400">
                  <a:moveTo>
                    <a:pt x="2684294" y="1206500"/>
                  </a:moveTo>
                  <a:lnTo>
                    <a:pt x="2564293" y="1206500"/>
                  </a:lnTo>
                  <a:lnTo>
                    <a:pt x="2570669" y="1219200"/>
                  </a:lnTo>
                  <a:lnTo>
                    <a:pt x="2682046" y="1219200"/>
                  </a:lnTo>
                  <a:lnTo>
                    <a:pt x="2684294" y="1206500"/>
                  </a:lnTo>
                  <a:close/>
                </a:path>
                <a:path w="7287259" h="3327400">
                  <a:moveTo>
                    <a:pt x="2703191" y="1206500"/>
                  </a:moveTo>
                  <a:lnTo>
                    <a:pt x="2690452" y="1206500"/>
                  </a:lnTo>
                  <a:lnTo>
                    <a:pt x="2682046" y="1219200"/>
                  </a:lnTo>
                  <a:lnTo>
                    <a:pt x="2702734" y="1219200"/>
                  </a:lnTo>
                  <a:lnTo>
                    <a:pt x="2703303" y="1218522"/>
                  </a:lnTo>
                  <a:lnTo>
                    <a:pt x="2703191" y="1206500"/>
                  </a:lnTo>
                  <a:close/>
                </a:path>
                <a:path w="7287259" h="3327400">
                  <a:moveTo>
                    <a:pt x="2703303" y="1218522"/>
                  </a:moveTo>
                  <a:lnTo>
                    <a:pt x="2702734" y="1219200"/>
                  </a:lnTo>
                  <a:lnTo>
                    <a:pt x="2703309" y="1219200"/>
                  </a:lnTo>
                  <a:lnTo>
                    <a:pt x="2703303" y="1218522"/>
                  </a:lnTo>
                  <a:close/>
                </a:path>
                <a:path w="7287259" h="3327400">
                  <a:moveTo>
                    <a:pt x="2713394" y="1206500"/>
                  </a:moveTo>
                  <a:lnTo>
                    <a:pt x="2703303" y="1218522"/>
                  </a:lnTo>
                  <a:lnTo>
                    <a:pt x="2703309" y="1219200"/>
                  </a:lnTo>
                  <a:lnTo>
                    <a:pt x="2709550" y="1219200"/>
                  </a:lnTo>
                  <a:lnTo>
                    <a:pt x="2713394" y="1206500"/>
                  </a:lnTo>
                  <a:close/>
                </a:path>
                <a:path w="7287259" h="3327400">
                  <a:moveTo>
                    <a:pt x="2536955" y="1181100"/>
                  </a:moveTo>
                  <a:lnTo>
                    <a:pt x="2524111" y="1181100"/>
                  </a:lnTo>
                  <a:lnTo>
                    <a:pt x="2538283" y="1193800"/>
                  </a:lnTo>
                  <a:lnTo>
                    <a:pt x="2534897" y="1193800"/>
                  </a:lnTo>
                  <a:lnTo>
                    <a:pt x="2543446" y="1206500"/>
                  </a:lnTo>
                  <a:lnTo>
                    <a:pt x="2557059" y="1206500"/>
                  </a:lnTo>
                  <a:lnTo>
                    <a:pt x="2547457" y="1193800"/>
                  </a:lnTo>
                  <a:lnTo>
                    <a:pt x="2536955" y="1181100"/>
                  </a:lnTo>
                  <a:close/>
                </a:path>
                <a:path w="7287259" h="3327400">
                  <a:moveTo>
                    <a:pt x="2579571" y="1193800"/>
                  </a:moveTo>
                  <a:lnTo>
                    <a:pt x="2559726" y="1193800"/>
                  </a:lnTo>
                  <a:lnTo>
                    <a:pt x="2568155" y="1206500"/>
                  </a:lnTo>
                  <a:lnTo>
                    <a:pt x="2580448" y="1206500"/>
                  </a:lnTo>
                  <a:lnTo>
                    <a:pt x="2579571" y="1193800"/>
                  </a:lnTo>
                  <a:close/>
                </a:path>
                <a:path w="7287259" h="3327400">
                  <a:moveTo>
                    <a:pt x="2641312" y="1193800"/>
                  </a:moveTo>
                  <a:lnTo>
                    <a:pt x="2579571" y="1193800"/>
                  </a:lnTo>
                  <a:lnTo>
                    <a:pt x="2585544" y="1206500"/>
                  </a:lnTo>
                  <a:lnTo>
                    <a:pt x="2661873" y="1206500"/>
                  </a:lnTo>
                  <a:lnTo>
                    <a:pt x="2641312" y="1193800"/>
                  </a:lnTo>
                  <a:close/>
                </a:path>
                <a:path w="7287259" h="3327400">
                  <a:moveTo>
                    <a:pt x="2679730" y="1193800"/>
                  </a:moveTo>
                  <a:lnTo>
                    <a:pt x="2671131" y="1206500"/>
                  </a:lnTo>
                  <a:lnTo>
                    <a:pt x="2686940" y="1206500"/>
                  </a:lnTo>
                  <a:lnTo>
                    <a:pt x="2679730" y="1193800"/>
                  </a:lnTo>
                  <a:close/>
                </a:path>
                <a:path w="7287259" h="3327400">
                  <a:moveTo>
                    <a:pt x="2512566" y="1190172"/>
                  </a:moveTo>
                  <a:lnTo>
                    <a:pt x="2513226" y="1193800"/>
                  </a:lnTo>
                  <a:lnTo>
                    <a:pt x="2516188" y="1193800"/>
                  </a:lnTo>
                  <a:lnTo>
                    <a:pt x="2512566" y="1190172"/>
                  </a:lnTo>
                  <a:close/>
                </a:path>
                <a:path w="7287259" h="3327400">
                  <a:moveTo>
                    <a:pt x="2615941" y="1181100"/>
                  </a:moveTo>
                  <a:lnTo>
                    <a:pt x="2557343" y="1181100"/>
                  </a:lnTo>
                  <a:lnTo>
                    <a:pt x="2550034" y="1193800"/>
                  </a:lnTo>
                  <a:lnTo>
                    <a:pt x="2613536" y="1193800"/>
                  </a:lnTo>
                  <a:lnTo>
                    <a:pt x="2615941" y="1181100"/>
                  </a:lnTo>
                  <a:close/>
                </a:path>
                <a:path w="7287259" h="3327400">
                  <a:moveTo>
                    <a:pt x="2639355" y="1181100"/>
                  </a:moveTo>
                  <a:lnTo>
                    <a:pt x="2618135" y="1181100"/>
                  </a:lnTo>
                  <a:lnTo>
                    <a:pt x="2613536" y="1193800"/>
                  </a:lnTo>
                  <a:lnTo>
                    <a:pt x="2651117" y="1193800"/>
                  </a:lnTo>
                  <a:lnTo>
                    <a:pt x="2639355" y="1181100"/>
                  </a:lnTo>
                  <a:close/>
                </a:path>
                <a:path w="7287259" h="3327400">
                  <a:moveTo>
                    <a:pt x="2510914" y="1181100"/>
                  </a:moveTo>
                  <a:lnTo>
                    <a:pt x="2503505" y="1181100"/>
                  </a:lnTo>
                  <a:lnTo>
                    <a:pt x="2512566" y="1190172"/>
                  </a:lnTo>
                  <a:lnTo>
                    <a:pt x="2510914" y="1181100"/>
                  </a:lnTo>
                  <a:close/>
                </a:path>
                <a:path w="7287259" h="3327400">
                  <a:moveTo>
                    <a:pt x="2582168" y="1168400"/>
                  </a:moveTo>
                  <a:lnTo>
                    <a:pt x="2484231" y="1168400"/>
                  </a:lnTo>
                  <a:lnTo>
                    <a:pt x="2489301" y="1181100"/>
                  </a:lnTo>
                  <a:lnTo>
                    <a:pt x="2574718" y="1181100"/>
                  </a:lnTo>
                  <a:lnTo>
                    <a:pt x="2582168" y="1168400"/>
                  </a:lnTo>
                  <a:close/>
                </a:path>
                <a:path w="7287259" h="3327400">
                  <a:moveTo>
                    <a:pt x="2594513" y="1168400"/>
                  </a:moveTo>
                  <a:lnTo>
                    <a:pt x="2590332" y="1168400"/>
                  </a:lnTo>
                  <a:lnTo>
                    <a:pt x="2596523" y="1181100"/>
                  </a:lnTo>
                  <a:lnTo>
                    <a:pt x="2594513" y="1168400"/>
                  </a:lnTo>
                  <a:close/>
                </a:path>
                <a:path w="7287259" h="3327400">
                  <a:moveTo>
                    <a:pt x="2622318" y="1168400"/>
                  </a:moveTo>
                  <a:lnTo>
                    <a:pt x="2616151" y="1168400"/>
                  </a:lnTo>
                  <a:lnTo>
                    <a:pt x="2624381" y="1181100"/>
                  </a:lnTo>
                  <a:lnTo>
                    <a:pt x="2622318" y="1168400"/>
                  </a:lnTo>
                  <a:close/>
                </a:path>
                <a:path w="7287259" h="3327400">
                  <a:moveTo>
                    <a:pt x="2505741" y="1130300"/>
                  </a:moveTo>
                  <a:lnTo>
                    <a:pt x="2469743" y="1130300"/>
                  </a:lnTo>
                  <a:lnTo>
                    <a:pt x="2464039" y="1138294"/>
                  </a:lnTo>
                  <a:lnTo>
                    <a:pt x="2462220" y="1143000"/>
                  </a:lnTo>
                  <a:lnTo>
                    <a:pt x="2465867" y="1168400"/>
                  </a:lnTo>
                  <a:lnTo>
                    <a:pt x="2569757" y="1168400"/>
                  </a:lnTo>
                  <a:lnTo>
                    <a:pt x="2557763" y="1155700"/>
                  </a:lnTo>
                  <a:lnTo>
                    <a:pt x="2508720" y="1155700"/>
                  </a:lnTo>
                  <a:lnTo>
                    <a:pt x="2508271" y="1143000"/>
                  </a:lnTo>
                  <a:lnTo>
                    <a:pt x="2508982" y="1143000"/>
                  </a:lnTo>
                  <a:lnTo>
                    <a:pt x="2505741" y="1130300"/>
                  </a:lnTo>
                  <a:close/>
                </a:path>
                <a:path w="7287259" h="3327400">
                  <a:moveTo>
                    <a:pt x="2454657" y="1130300"/>
                  </a:moveTo>
                  <a:lnTo>
                    <a:pt x="2399713" y="1130300"/>
                  </a:lnTo>
                  <a:lnTo>
                    <a:pt x="2414747" y="1143000"/>
                  </a:lnTo>
                  <a:lnTo>
                    <a:pt x="2439247" y="1143000"/>
                  </a:lnTo>
                  <a:lnTo>
                    <a:pt x="2437823" y="1155700"/>
                  </a:lnTo>
                  <a:lnTo>
                    <a:pt x="2454618" y="1155700"/>
                  </a:lnTo>
                  <a:lnTo>
                    <a:pt x="2450161" y="1143000"/>
                  </a:lnTo>
                  <a:lnTo>
                    <a:pt x="2454657" y="1130300"/>
                  </a:lnTo>
                  <a:close/>
                </a:path>
                <a:path w="7287259" h="3327400">
                  <a:moveTo>
                    <a:pt x="2555617" y="1143000"/>
                  </a:moveTo>
                  <a:lnTo>
                    <a:pt x="2508271" y="1143000"/>
                  </a:lnTo>
                  <a:lnTo>
                    <a:pt x="2508720" y="1155700"/>
                  </a:lnTo>
                  <a:lnTo>
                    <a:pt x="2566463" y="1155700"/>
                  </a:lnTo>
                  <a:lnTo>
                    <a:pt x="2555617" y="1143000"/>
                  </a:lnTo>
                  <a:close/>
                </a:path>
                <a:path w="7287259" h="3327400">
                  <a:moveTo>
                    <a:pt x="2468461" y="1104900"/>
                  </a:moveTo>
                  <a:lnTo>
                    <a:pt x="2339315" y="1104900"/>
                  </a:lnTo>
                  <a:lnTo>
                    <a:pt x="2349220" y="1117600"/>
                  </a:lnTo>
                  <a:lnTo>
                    <a:pt x="2370304" y="1117600"/>
                  </a:lnTo>
                  <a:lnTo>
                    <a:pt x="2375508" y="1130300"/>
                  </a:lnTo>
                  <a:lnTo>
                    <a:pt x="2454899" y="1130300"/>
                  </a:lnTo>
                  <a:lnTo>
                    <a:pt x="2455403" y="1143000"/>
                  </a:lnTo>
                  <a:lnTo>
                    <a:pt x="2460682" y="1143000"/>
                  </a:lnTo>
                  <a:lnTo>
                    <a:pt x="2464039" y="1138294"/>
                  </a:lnTo>
                  <a:lnTo>
                    <a:pt x="2467130" y="1130300"/>
                  </a:lnTo>
                  <a:lnTo>
                    <a:pt x="2474157" y="1117600"/>
                  </a:lnTo>
                  <a:lnTo>
                    <a:pt x="2474291" y="1116970"/>
                  </a:lnTo>
                  <a:lnTo>
                    <a:pt x="2468461" y="1104900"/>
                  </a:lnTo>
                  <a:close/>
                </a:path>
                <a:path w="7287259" h="3327400">
                  <a:moveTo>
                    <a:pt x="2518733" y="1133361"/>
                  </a:moveTo>
                  <a:lnTo>
                    <a:pt x="2517323" y="1143000"/>
                  </a:lnTo>
                  <a:lnTo>
                    <a:pt x="2536481" y="1143000"/>
                  </a:lnTo>
                  <a:lnTo>
                    <a:pt x="2518733" y="1133361"/>
                  </a:lnTo>
                  <a:close/>
                </a:path>
                <a:path w="7287259" h="3327400">
                  <a:moveTo>
                    <a:pt x="2474291" y="1116970"/>
                  </a:moveTo>
                  <a:lnTo>
                    <a:pt x="2474157" y="1117600"/>
                  </a:lnTo>
                  <a:lnTo>
                    <a:pt x="2467130" y="1130300"/>
                  </a:lnTo>
                  <a:lnTo>
                    <a:pt x="2464039" y="1138294"/>
                  </a:lnTo>
                  <a:lnTo>
                    <a:pt x="2469743" y="1130300"/>
                  </a:lnTo>
                  <a:lnTo>
                    <a:pt x="2474701" y="1130300"/>
                  </a:lnTo>
                  <a:lnTo>
                    <a:pt x="2474595" y="1117600"/>
                  </a:lnTo>
                  <a:lnTo>
                    <a:pt x="2474291" y="1116970"/>
                  </a:lnTo>
                  <a:close/>
                </a:path>
                <a:path w="7287259" h="3327400">
                  <a:moveTo>
                    <a:pt x="2519181" y="1130300"/>
                  </a:moveTo>
                  <a:lnTo>
                    <a:pt x="2513095" y="1130300"/>
                  </a:lnTo>
                  <a:lnTo>
                    <a:pt x="2518733" y="1133361"/>
                  </a:lnTo>
                  <a:lnTo>
                    <a:pt x="2519181" y="1130300"/>
                  </a:lnTo>
                  <a:close/>
                </a:path>
                <a:path w="7287259" h="3327400">
                  <a:moveTo>
                    <a:pt x="2476863" y="1104900"/>
                  </a:moveTo>
                  <a:lnTo>
                    <a:pt x="2474291" y="1116970"/>
                  </a:lnTo>
                  <a:lnTo>
                    <a:pt x="2474595" y="1117600"/>
                  </a:lnTo>
                  <a:lnTo>
                    <a:pt x="2474701" y="1130300"/>
                  </a:lnTo>
                  <a:lnTo>
                    <a:pt x="2501138" y="1130300"/>
                  </a:lnTo>
                  <a:lnTo>
                    <a:pt x="2496259" y="1117600"/>
                  </a:lnTo>
                  <a:lnTo>
                    <a:pt x="2485350" y="1117600"/>
                  </a:lnTo>
                  <a:lnTo>
                    <a:pt x="2476863" y="1104900"/>
                  </a:lnTo>
                  <a:close/>
                </a:path>
                <a:path w="7287259" h="3327400">
                  <a:moveTo>
                    <a:pt x="2499037" y="1104900"/>
                  </a:moveTo>
                  <a:lnTo>
                    <a:pt x="2492961" y="1117600"/>
                  </a:lnTo>
                  <a:lnTo>
                    <a:pt x="2501188" y="1117600"/>
                  </a:lnTo>
                  <a:lnTo>
                    <a:pt x="2499037" y="1104900"/>
                  </a:lnTo>
                  <a:close/>
                </a:path>
                <a:path w="7287259" h="3327400">
                  <a:moveTo>
                    <a:pt x="2292041" y="1079500"/>
                  </a:moveTo>
                  <a:lnTo>
                    <a:pt x="2306334" y="1092200"/>
                  </a:lnTo>
                  <a:lnTo>
                    <a:pt x="2328205" y="1104900"/>
                  </a:lnTo>
                  <a:lnTo>
                    <a:pt x="2440044" y="1104900"/>
                  </a:lnTo>
                  <a:lnTo>
                    <a:pt x="2441206" y="1092200"/>
                  </a:lnTo>
                  <a:lnTo>
                    <a:pt x="2310179" y="1092200"/>
                  </a:lnTo>
                  <a:lnTo>
                    <a:pt x="2292041" y="1079500"/>
                  </a:lnTo>
                  <a:close/>
                </a:path>
                <a:path w="7287259" h="3327400">
                  <a:moveTo>
                    <a:pt x="2441454" y="1092200"/>
                  </a:moveTo>
                  <a:lnTo>
                    <a:pt x="2441206" y="1092200"/>
                  </a:lnTo>
                  <a:lnTo>
                    <a:pt x="2444682" y="1104900"/>
                  </a:lnTo>
                  <a:lnTo>
                    <a:pt x="2453025" y="1104900"/>
                  </a:lnTo>
                  <a:lnTo>
                    <a:pt x="2441454" y="1092200"/>
                  </a:lnTo>
                  <a:close/>
                </a:path>
                <a:path w="7287259" h="3327400">
                  <a:moveTo>
                    <a:pt x="2459730" y="1092200"/>
                  </a:moveTo>
                  <a:lnTo>
                    <a:pt x="2454996" y="1092200"/>
                  </a:lnTo>
                  <a:lnTo>
                    <a:pt x="2457450" y="1104900"/>
                  </a:lnTo>
                  <a:lnTo>
                    <a:pt x="2459730" y="1092200"/>
                  </a:lnTo>
                  <a:close/>
                </a:path>
                <a:path w="7287259" h="3327400">
                  <a:moveTo>
                    <a:pt x="2367218" y="1079500"/>
                  </a:moveTo>
                  <a:lnTo>
                    <a:pt x="2298841" y="1079500"/>
                  </a:lnTo>
                  <a:lnTo>
                    <a:pt x="2310179" y="1092200"/>
                  </a:lnTo>
                  <a:lnTo>
                    <a:pt x="2362649" y="1092200"/>
                  </a:lnTo>
                  <a:lnTo>
                    <a:pt x="2367218" y="1079500"/>
                  </a:lnTo>
                  <a:close/>
                </a:path>
                <a:path w="7287259" h="3327400">
                  <a:moveTo>
                    <a:pt x="2390217" y="1079500"/>
                  </a:moveTo>
                  <a:lnTo>
                    <a:pt x="2373051" y="1079500"/>
                  </a:lnTo>
                  <a:lnTo>
                    <a:pt x="2381493" y="1092200"/>
                  </a:lnTo>
                  <a:lnTo>
                    <a:pt x="2397543" y="1092200"/>
                  </a:lnTo>
                  <a:lnTo>
                    <a:pt x="2390217" y="1079500"/>
                  </a:lnTo>
                  <a:close/>
                </a:path>
                <a:path w="7287259" h="3327400">
                  <a:moveTo>
                    <a:pt x="2407458" y="1079500"/>
                  </a:moveTo>
                  <a:lnTo>
                    <a:pt x="2401103" y="1079500"/>
                  </a:lnTo>
                  <a:lnTo>
                    <a:pt x="2397543" y="1092200"/>
                  </a:lnTo>
                  <a:lnTo>
                    <a:pt x="2409375" y="1092200"/>
                  </a:lnTo>
                  <a:lnTo>
                    <a:pt x="2407458" y="1079500"/>
                  </a:lnTo>
                  <a:close/>
                </a:path>
                <a:path w="7287259" h="3327400">
                  <a:moveTo>
                    <a:pt x="2285959" y="1066800"/>
                  </a:moveTo>
                  <a:lnTo>
                    <a:pt x="2257631" y="1066800"/>
                  </a:lnTo>
                  <a:lnTo>
                    <a:pt x="2272191" y="1079500"/>
                  </a:lnTo>
                  <a:lnTo>
                    <a:pt x="2283316" y="1079500"/>
                  </a:lnTo>
                  <a:lnTo>
                    <a:pt x="2285959" y="1066800"/>
                  </a:lnTo>
                  <a:close/>
                </a:path>
                <a:path w="7287259" h="3327400">
                  <a:moveTo>
                    <a:pt x="2372448" y="1054220"/>
                  </a:moveTo>
                  <a:lnTo>
                    <a:pt x="2358954" y="1066800"/>
                  </a:lnTo>
                  <a:lnTo>
                    <a:pt x="2285959" y="1066800"/>
                  </a:lnTo>
                  <a:lnTo>
                    <a:pt x="2291090" y="1079500"/>
                  </a:lnTo>
                  <a:lnTo>
                    <a:pt x="2385078" y="1079500"/>
                  </a:lnTo>
                  <a:lnTo>
                    <a:pt x="2372108" y="1066800"/>
                  </a:lnTo>
                  <a:lnTo>
                    <a:pt x="2372448" y="1054220"/>
                  </a:lnTo>
                  <a:close/>
                </a:path>
                <a:path w="7287259" h="3327400">
                  <a:moveTo>
                    <a:pt x="2241933" y="1066368"/>
                  </a:moveTo>
                  <a:lnTo>
                    <a:pt x="2242177" y="1066800"/>
                  </a:lnTo>
                  <a:lnTo>
                    <a:pt x="2241933" y="1066368"/>
                  </a:lnTo>
                  <a:close/>
                </a:path>
                <a:path w="7287259" h="3327400">
                  <a:moveTo>
                    <a:pt x="2331404" y="1054100"/>
                  </a:moveTo>
                  <a:lnTo>
                    <a:pt x="2245648" y="1054100"/>
                  </a:lnTo>
                  <a:lnTo>
                    <a:pt x="2242295" y="1066368"/>
                  </a:lnTo>
                  <a:lnTo>
                    <a:pt x="2242304" y="1066800"/>
                  </a:lnTo>
                  <a:lnTo>
                    <a:pt x="2352364" y="1066800"/>
                  </a:lnTo>
                  <a:lnTo>
                    <a:pt x="2331404" y="1054100"/>
                  </a:lnTo>
                  <a:close/>
                </a:path>
                <a:path w="7287259" h="3327400">
                  <a:moveTo>
                    <a:pt x="2235007" y="1054100"/>
                  </a:moveTo>
                  <a:lnTo>
                    <a:pt x="2231394" y="1054100"/>
                  </a:lnTo>
                  <a:lnTo>
                    <a:pt x="2241933" y="1066368"/>
                  </a:lnTo>
                  <a:lnTo>
                    <a:pt x="2235007" y="1054100"/>
                  </a:lnTo>
                  <a:close/>
                </a:path>
                <a:path w="7287259" h="3327400">
                  <a:moveTo>
                    <a:pt x="2372578" y="1054100"/>
                  </a:moveTo>
                  <a:lnTo>
                    <a:pt x="2372448" y="1054220"/>
                  </a:lnTo>
                  <a:lnTo>
                    <a:pt x="2372578" y="1054100"/>
                  </a:lnTo>
                  <a:close/>
                </a:path>
                <a:path w="7287259" h="3327400">
                  <a:moveTo>
                    <a:pt x="2210800" y="1041400"/>
                  </a:moveTo>
                  <a:lnTo>
                    <a:pt x="2197364" y="1041400"/>
                  </a:lnTo>
                  <a:lnTo>
                    <a:pt x="2207744" y="1054100"/>
                  </a:lnTo>
                  <a:lnTo>
                    <a:pt x="2223419" y="1054100"/>
                  </a:lnTo>
                  <a:lnTo>
                    <a:pt x="2210800" y="1041400"/>
                  </a:lnTo>
                  <a:close/>
                </a:path>
                <a:path w="7287259" h="3327400">
                  <a:moveTo>
                    <a:pt x="2310901" y="1041400"/>
                  </a:moveTo>
                  <a:lnTo>
                    <a:pt x="2223072" y="1041400"/>
                  </a:lnTo>
                  <a:lnTo>
                    <a:pt x="2231795" y="1054100"/>
                  </a:lnTo>
                  <a:lnTo>
                    <a:pt x="2311554" y="1054100"/>
                  </a:lnTo>
                  <a:lnTo>
                    <a:pt x="2310901" y="1041400"/>
                  </a:lnTo>
                  <a:close/>
                </a:path>
                <a:path w="7287259" h="3327400">
                  <a:moveTo>
                    <a:pt x="2318044" y="1041400"/>
                  </a:moveTo>
                  <a:lnTo>
                    <a:pt x="2313376" y="1041400"/>
                  </a:lnTo>
                  <a:lnTo>
                    <a:pt x="2311554" y="1054100"/>
                  </a:lnTo>
                  <a:lnTo>
                    <a:pt x="2323428" y="1054100"/>
                  </a:lnTo>
                  <a:lnTo>
                    <a:pt x="2318044" y="1041400"/>
                  </a:lnTo>
                  <a:close/>
                </a:path>
                <a:path w="7287259" h="3327400">
                  <a:moveTo>
                    <a:pt x="2319144" y="1028700"/>
                  </a:moveTo>
                  <a:lnTo>
                    <a:pt x="2302241" y="1028700"/>
                  </a:lnTo>
                  <a:lnTo>
                    <a:pt x="2309495" y="1041400"/>
                  </a:lnTo>
                  <a:lnTo>
                    <a:pt x="2331201" y="1041400"/>
                  </a:lnTo>
                  <a:lnTo>
                    <a:pt x="2332698" y="1054100"/>
                  </a:lnTo>
                  <a:lnTo>
                    <a:pt x="2342430" y="1054100"/>
                  </a:lnTo>
                  <a:lnTo>
                    <a:pt x="2339457" y="1041400"/>
                  </a:lnTo>
                  <a:lnTo>
                    <a:pt x="2319144" y="1028700"/>
                  </a:lnTo>
                  <a:close/>
                </a:path>
                <a:path w="7287259" h="3327400">
                  <a:moveTo>
                    <a:pt x="2288476" y="1028700"/>
                  </a:moveTo>
                  <a:lnTo>
                    <a:pt x="2176016" y="1028700"/>
                  </a:lnTo>
                  <a:lnTo>
                    <a:pt x="2177058" y="1041400"/>
                  </a:lnTo>
                  <a:lnTo>
                    <a:pt x="2290588" y="1041400"/>
                  </a:lnTo>
                  <a:lnTo>
                    <a:pt x="2290626" y="1031454"/>
                  </a:lnTo>
                  <a:lnTo>
                    <a:pt x="2288476" y="1028700"/>
                  </a:lnTo>
                  <a:close/>
                </a:path>
                <a:path w="7287259" h="3327400">
                  <a:moveTo>
                    <a:pt x="2290637" y="1028700"/>
                  </a:moveTo>
                  <a:lnTo>
                    <a:pt x="2290626" y="1031454"/>
                  </a:lnTo>
                  <a:lnTo>
                    <a:pt x="2298391" y="1041400"/>
                  </a:lnTo>
                  <a:lnTo>
                    <a:pt x="2301750" y="1041400"/>
                  </a:lnTo>
                  <a:lnTo>
                    <a:pt x="2290637" y="1028700"/>
                  </a:lnTo>
                  <a:close/>
                </a:path>
                <a:path w="7287259" h="3327400">
                  <a:moveTo>
                    <a:pt x="2268215" y="1016000"/>
                  </a:moveTo>
                  <a:lnTo>
                    <a:pt x="2140975" y="1016000"/>
                  </a:lnTo>
                  <a:lnTo>
                    <a:pt x="2153855" y="1028700"/>
                  </a:lnTo>
                  <a:lnTo>
                    <a:pt x="2268290" y="1028700"/>
                  </a:lnTo>
                  <a:lnTo>
                    <a:pt x="2268215" y="1016000"/>
                  </a:lnTo>
                  <a:close/>
                </a:path>
                <a:path w="7287259" h="3327400">
                  <a:moveTo>
                    <a:pt x="2271895" y="1016000"/>
                  </a:moveTo>
                  <a:lnTo>
                    <a:pt x="2268215" y="1016000"/>
                  </a:lnTo>
                  <a:lnTo>
                    <a:pt x="2268290" y="1028700"/>
                  </a:lnTo>
                  <a:lnTo>
                    <a:pt x="2283122" y="1028700"/>
                  </a:lnTo>
                  <a:lnTo>
                    <a:pt x="2283389" y="1027379"/>
                  </a:lnTo>
                  <a:lnTo>
                    <a:pt x="2271895" y="1016000"/>
                  </a:lnTo>
                  <a:close/>
                </a:path>
                <a:path w="7287259" h="3327400">
                  <a:moveTo>
                    <a:pt x="2285698" y="1016000"/>
                  </a:moveTo>
                  <a:lnTo>
                    <a:pt x="2283389" y="1027379"/>
                  </a:lnTo>
                  <a:lnTo>
                    <a:pt x="2284723" y="1028700"/>
                  </a:lnTo>
                  <a:lnTo>
                    <a:pt x="2292154" y="1028700"/>
                  </a:lnTo>
                  <a:lnTo>
                    <a:pt x="2285698" y="1016000"/>
                  </a:lnTo>
                  <a:close/>
                </a:path>
                <a:path w="7287259" h="3327400">
                  <a:moveTo>
                    <a:pt x="2148804" y="1003300"/>
                  </a:moveTo>
                  <a:lnTo>
                    <a:pt x="2120212" y="1003300"/>
                  </a:lnTo>
                  <a:lnTo>
                    <a:pt x="2130313" y="1016000"/>
                  </a:lnTo>
                  <a:lnTo>
                    <a:pt x="2150187" y="1016000"/>
                  </a:lnTo>
                  <a:lnTo>
                    <a:pt x="2148804" y="1003300"/>
                  </a:lnTo>
                  <a:close/>
                </a:path>
                <a:path w="7287259" h="3327400">
                  <a:moveTo>
                    <a:pt x="2234895" y="1003300"/>
                  </a:moveTo>
                  <a:lnTo>
                    <a:pt x="2163053" y="1003300"/>
                  </a:lnTo>
                  <a:lnTo>
                    <a:pt x="2168985" y="1016000"/>
                  </a:lnTo>
                  <a:lnTo>
                    <a:pt x="2244033" y="1016000"/>
                  </a:lnTo>
                  <a:lnTo>
                    <a:pt x="2234895" y="1003300"/>
                  </a:lnTo>
                  <a:close/>
                </a:path>
                <a:path w="7287259" h="3327400">
                  <a:moveTo>
                    <a:pt x="2257616" y="1003300"/>
                  </a:moveTo>
                  <a:lnTo>
                    <a:pt x="2258042" y="1016000"/>
                  </a:lnTo>
                  <a:lnTo>
                    <a:pt x="2262155" y="1016000"/>
                  </a:lnTo>
                  <a:lnTo>
                    <a:pt x="2257616" y="1003300"/>
                  </a:lnTo>
                  <a:close/>
                </a:path>
                <a:path w="7287259" h="3327400">
                  <a:moveTo>
                    <a:pt x="2205878" y="977900"/>
                  </a:moveTo>
                  <a:lnTo>
                    <a:pt x="2079014" y="977900"/>
                  </a:lnTo>
                  <a:lnTo>
                    <a:pt x="2082014" y="990600"/>
                  </a:lnTo>
                  <a:lnTo>
                    <a:pt x="2098935" y="1003300"/>
                  </a:lnTo>
                  <a:lnTo>
                    <a:pt x="2194857" y="1003300"/>
                  </a:lnTo>
                  <a:lnTo>
                    <a:pt x="2189379" y="990600"/>
                  </a:lnTo>
                  <a:lnTo>
                    <a:pt x="2221264" y="990600"/>
                  </a:lnTo>
                  <a:lnTo>
                    <a:pt x="2205878" y="977900"/>
                  </a:lnTo>
                  <a:close/>
                </a:path>
                <a:path w="7287259" h="3327400">
                  <a:moveTo>
                    <a:pt x="2221264" y="990600"/>
                  </a:moveTo>
                  <a:lnTo>
                    <a:pt x="2197675" y="990600"/>
                  </a:lnTo>
                  <a:lnTo>
                    <a:pt x="2201745" y="1003300"/>
                  </a:lnTo>
                  <a:lnTo>
                    <a:pt x="2223822" y="1003300"/>
                  </a:lnTo>
                  <a:lnTo>
                    <a:pt x="2221264" y="990600"/>
                  </a:lnTo>
                  <a:close/>
                </a:path>
                <a:path w="7287259" h="3327400">
                  <a:moveTo>
                    <a:pt x="2077990" y="977900"/>
                  </a:moveTo>
                  <a:lnTo>
                    <a:pt x="2061609" y="977900"/>
                  </a:lnTo>
                  <a:lnTo>
                    <a:pt x="2066998" y="990600"/>
                  </a:lnTo>
                  <a:lnTo>
                    <a:pt x="2077990" y="977900"/>
                  </a:lnTo>
                  <a:close/>
                </a:path>
                <a:path w="7287259" h="3327400">
                  <a:moveTo>
                    <a:pt x="2054905" y="965200"/>
                  </a:moveTo>
                  <a:lnTo>
                    <a:pt x="2021319" y="965200"/>
                  </a:lnTo>
                  <a:lnTo>
                    <a:pt x="2032584" y="977900"/>
                  </a:lnTo>
                  <a:lnTo>
                    <a:pt x="2048923" y="977900"/>
                  </a:lnTo>
                  <a:lnTo>
                    <a:pt x="2054905" y="965200"/>
                  </a:lnTo>
                  <a:close/>
                </a:path>
                <a:path w="7287259" h="3327400">
                  <a:moveTo>
                    <a:pt x="2160592" y="965200"/>
                  </a:moveTo>
                  <a:lnTo>
                    <a:pt x="2054905" y="965200"/>
                  </a:lnTo>
                  <a:lnTo>
                    <a:pt x="2051590" y="977900"/>
                  </a:lnTo>
                  <a:lnTo>
                    <a:pt x="2164111" y="977900"/>
                  </a:lnTo>
                  <a:lnTo>
                    <a:pt x="2160592" y="965200"/>
                  </a:lnTo>
                  <a:close/>
                </a:path>
                <a:path w="7287259" h="3327400">
                  <a:moveTo>
                    <a:pt x="2117633" y="952500"/>
                  </a:moveTo>
                  <a:lnTo>
                    <a:pt x="2020413" y="952500"/>
                  </a:lnTo>
                  <a:lnTo>
                    <a:pt x="2030561" y="965200"/>
                  </a:lnTo>
                  <a:lnTo>
                    <a:pt x="2116483" y="965200"/>
                  </a:lnTo>
                  <a:lnTo>
                    <a:pt x="2117633" y="952500"/>
                  </a:lnTo>
                  <a:close/>
                </a:path>
                <a:path w="7287259" h="3327400">
                  <a:moveTo>
                    <a:pt x="2136494" y="952500"/>
                  </a:moveTo>
                  <a:lnTo>
                    <a:pt x="2125393" y="952500"/>
                  </a:lnTo>
                  <a:lnTo>
                    <a:pt x="2132431" y="965200"/>
                  </a:lnTo>
                  <a:lnTo>
                    <a:pt x="2136494" y="952500"/>
                  </a:lnTo>
                  <a:close/>
                </a:path>
                <a:path w="7287259" h="3327400">
                  <a:moveTo>
                    <a:pt x="2030463" y="914400"/>
                  </a:moveTo>
                  <a:lnTo>
                    <a:pt x="2005314" y="914400"/>
                  </a:lnTo>
                  <a:lnTo>
                    <a:pt x="2002393" y="927100"/>
                  </a:lnTo>
                  <a:lnTo>
                    <a:pt x="1994872" y="927100"/>
                  </a:lnTo>
                  <a:lnTo>
                    <a:pt x="1990272" y="930674"/>
                  </a:lnTo>
                  <a:lnTo>
                    <a:pt x="1991422" y="939800"/>
                  </a:lnTo>
                  <a:lnTo>
                    <a:pt x="1990524" y="952500"/>
                  </a:lnTo>
                  <a:lnTo>
                    <a:pt x="2101021" y="952500"/>
                  </a:lnTo>
                  <a:lnTo>
                    <a:pt x="2086504" y="939800"/>
                  </a:lnTo>
                  <a:lnTo>
                    <a:pt x="2063101" y="939800"/>
                  </a:lnTo>
                  <a:lnTo>
                    <a:pt x="2045212" y="927100"/>
                  </a:lnTo>
                  <a:lnTo>
                    <a:pt x="2030463" y="914400"/>
                  </a:lnTo>
                  <a:close/>
                </a:path>
                <a:path w="7287259" h="3327400">
                  <a:moveTo>
                    <a:pt x="1995153" y="914400"/>
                  </a:moveTo>
                  <a:lnTo>
                    <a:pt x="1946465" y="914400"/>
                  </a:lnTo>
                  <a:lnTo>
                    <a:pt x="1950168" y="927100"/>
                  </a:lnTo>
                  <a:lnTo>
                    <a:pt x="1961063" y="939800"/>
                  </a:lnTo>
                  <a:lnTo>
                    <a:pt x="1978530" y="939800"/>
                  </a:lnTo>
                  <a:lnTo>
                    <a:pt x="1990272" y="930674"/>
                  </a:lnTo>
                  <a:lnTo>
                    <a:pt x="1989821" y="927100"/>
                  </a:lnTo>
                  <a:lnTo>
                    <a:pt x="1995153" y="914400"/>
                  </a:lnTo>
                  <a:close/>
                </a:path>
                <a:path w="7287259" h="3327400">
                  <a:moveTo>
                    <a:pt x="2069208" y="933228"/>
                  </a:moveTo>
                  <a:lnTo>
                    <a:pt x="2063101" y="939800"/>
                  </a:lnTo>
                  <a:lnTo>
                    <a:pt x="2078127" y="939800"/>
                  </a:lnTo>
                  <a:lnTo>
                    <a:pt x="2069208" y="933228"/>
                  </a:lnTo>
                  <a:close/>
                </a:path>
                <a:path w="7287259" h="3327400">
                  <a:moveTo>
                    <a:pt x="2071209" y="931074"/>
                  </a:moveTo>
                  <a:lnTo>
                    <a:pt x="2069208" y="933228"/>
                  </a:lnTo>
                  <a:lnTo>
                    <a:pt x="2078127" y="939800"/>
                  </a:lnTo>
                  <a:lnTo>
                    <a:pt x="2071209" y="931074"/>
                  </a:lnTo>
                  <a:close/>
                </a:path>
                <a:path w="7287259" h="3327400">
                  <a:moveTo>
                    <a:pt x="2074902" y="927100"/>
                  </a:moveTo>
                  <a:lnTo>
                    <a:pt x="2071209" y="931074"/>
                  </a:lnTo>
                  <a:lnTo>
                    <a:pt x="2078127" y="939800"/>
                  </a:lnTo>
                  <a:lnTo>
                    <a:pt x="2086504" y="939800"/>
                  </a:lnTo>
                  <a:lnTo>
                    <a:pt x="2074902" y="927100"/>
                  </a:lnTo>
                  <a:close/>
                </a:path>
                <a:path w="7287259" h="3327400">
                  <a:moveTo>
                    <a:pt x="2068057" y="927100"/>
                  </a:moveTo>
                  <a:lnTo>
                    <a:pt x="2060891" y="927100"/>
                  </a:lnTo>
                  <a:lnTo>
                    <a:pt x="2069208" y="933228"/>
                  </a:lnTo>
                  <a:lnTo>
                    <a:pt x="2071209" y="931074"/>
                  </a:lnTo>
                  <a:lnTo>
                    <a:pt x="2068057" y="927100"/>
                  </a:lnTo>
                  <a:close/>
                </a:path>
                <a:path w="7287259" h="3327400">
                  <a:moveTo>
                    <a:pt x="1997154" y="889000"/>
                  </a:moveTo>
                  <a:lnTo>
                    <a:pt x="1989952" y="901700"/>
                  </a:lnTo>
                  <a:lnTo>
                    <a:pt x="1923164" y="901700"/>
                  </a:lnTo>
                  <a:lnTo>
                    <a:pt x="1938318" y="914400"/>
                  </a:lnTo>
                  <a:lnTo>
                    <a:pt x="1995153" y="914400"/>
                  </a:lnTo>
                  <a:lnTo>
                    <a:pt x="1989821" y="927100"/>
                  </a:lnTo>
                  <a:lnTo>
                    <a:pt x="1990272" y="930674"/>
                  </a:lnTo>
                  <a:lnTo>
                    <a:pt x="1994872" y="927100"/>
                  </a:lnTo>
                  <a:lnTo>
                    <a:pt x="2002393" y="927100"/>
                  </a:lnTo>
                  <a:lnTo>
                    <a:pt x="2005314" y="914400"/>
                  </a:lnTo>
                  <a:lnTo>
                    <a:pt x="2002921" y="901700"/>
                  </a:lnTo>
                  <a:lnTo>
                    <a:pt x="1997154" y="889000"/>
                  </a:lnTo>
                  <a:close/>
                </a:path>
                <a:path w="7287259" h="3327400">
                  <a:moveTo>
                    <a:pt x="1946465" y="914400"/>
                  </a:moveTo>
                  <a:lnTo>
                    <a:pt x="1924475" y="914400"/>
                  </a:lnTo>
                  <a:lnTo>
                    <a:pt x="1934932" y="927100"/>
                  </a:lnTo>
                  <a:lnTo>
                    <a:pt x="1939252" y="927100"/>
                  </a:lnTo>
                  <a:lnTo>
                    <a:pt x="1946465" y="914400"/>
                  </a:lnTo>
                  <a:close/>
                </a:path>
                <a:path w="7287259" h="3327400">
                  <a:moveTo>
                    <a:pt x="2057563" y="914400"/>
                  </a:moveTo>
                  <a:lnTo>
                    <a:pt x="2046895" y="914400"/>
                  </a:lnTo>
                  <a:lnTo>
                    <a:pt x="2050905" y="927100"/>
                  </a:lnTo>
                  <a:lnTo>
                    <a:pt x="2060891" y="927100"/>
                  </a:lnTo>
                  <a:lnTo>
                    <a:pt x="2057563" y="914400"/>
                  </a:lnTo>
                  <a:close/>
                </a:path>
                <a:path w="7287259" h="3327400">
                  <a:moveTo>
                    <a:pt x="1917111" y="901700"/>
                  </a:moveTo>
                  <a:lnTo>
                    <a:pt x="1893908" y="901700"/>
                  </a:lnTo>
                  <a:lnTo>
                    <a:pt x="1904709" y="914400"/>
                  </a:lnTo>
                  <a:lnTo>
                    <a:pt x="1911701" y="914400"/>
                  </a:lnTo>
                  <a:lnTo>
                    <a:pt x="1917111" y="901700"/>
                  </a:lnTo>
                  <a:close/>
                </a:path>
                <a:path w="7287259" h="3327400">
                  <a:moveTo>
                    <a:pt x="2030588" y="901700"/>
                  </a:moveTo>
                  <a:lnTo>
                    <a:pt x="2008411" y="914400"/>
                  </a:lnTo>
                  <a:lnTo>
                    <a:pt x="2032168" y="914400"/>
                  </a:lnTo>
                  <a:lnTo>
                    <a:pt x="2030588" y="901700"/>
                  </a:lnTo>
                  <a:close/>
                </a:path>
                <a:path w="7287259" h="3327400">
                  <a:moveTo>
                    <a:pt x="1953174" y="889000"/>
                  </a:moveTo>
                  <a:lnTo>
                    <a:pt x="1874743" y="889000"/>
                  </a:lnTo>
                  <a:lnTo>
                    <a:pt x="1870760" y="901700"/>
                  </a:lnTo>
                  <a:lnTo>
                    <a:pt x="1970238" y="901700"/>
                  </a:lnTo>
                  <a:lnTo>
                    <a:pt x="1953174" y="889000"/>
                  </a:lnTo>
                  <a:close/>
                </a:path>
                <a:path w="7287259" h="3327400">
                  <a:moveTo>
                    <a:pt x="1991062" y="889000"/>
                  </a:moveTo>
                  <a:lnTo>
                    <a:pt x="1963264" y="889000"/>
                  </a:lnTo>
                  <a:lnTo>
                    <a:pt x="1989595" y="901700"/>
                  </a:lnTo>
                  <a:lnTo>
                    <a:pt x="1989952" y="901700"/>
                  </a:lnTo>
                  <a:lnTo>
                    <a:pt x="1991062" y="889000"/>
                  </a:lnTo>
                  <a:close/>
                </a:path>
                <a:path w="7287259" h="3327400">
                  <a:moveTo>
                    <a:pt x="2008665" y="889000"/>
                  </a:moveTo>
                  <a:lnTo>
                    <a:pt x="2007073" y="901700"/>
                  </a:lnTo>
                  <a:lnTo>
                    <a:pt x="2012569" y="901700"/>
                  </a:lnTo>
                  <a:lnTo>
                    <a:pt x="2008665" y="889000"/>
                  </a:lnTo>
                  <a:close/>
                </a:path>
                <a:path w="7287259" h="3327400">
                  <a:moveTo>
                    <a:pt x="1971743" y="876300"/>
                  </a:moveTo>
                  <a:lnTo>
                    <a:pt x="1848982" y="876300"/>
                  </a:lnTo>
                  <a:lnTo>
                    <a:pt x="1855481" y="889000"/>
                  </a:lnTo>
                  <a:lnTo>
                    <a:pt x="1973637" y="889000"/>
                  </a:lnTo>
                  <a:lnTo>
                    <a:pt x="1971743" y="876300"/>
                  </a:lnTo>
                  <a:close/>
                </a:path>
                <a:path w="7287259" h="3327400">
                  <a:moveTo>
                    <a:pt x="1983190" y="876300"/>
                  </a:moveTo>
                  <a:lnTo>
                    <a:pt x="1978349" y="876300"/>
                  </a:lnTo>
                  <a:lnTo>
                    <a:pt x="1973637" y="889000"/>
                  </a:lnTo>
                  <a:lnTo>
                    <a:pt x="1990486" y="889000"/>
                  </a:lnTo>
                  <a:lnTo>
                    <a:pt x="1983190" y="876300"/>
                  </a:lnTo>
                  <a:close/>
                </a:path>
                <a:path w="7287259" h="3327400">
                  <a:moveTo>
                    <a:pt x="1897091" y="850900"/>
                  </a:moveTo>
                  <a:lnTo>
                    <a:pt x="1785734" y="850900"/>
                  </a:lnTo>
                  <a:lnTo>
                    <a:pt x="1793353" y="863600"/>
                  </a:lnTo>
                  <a:lnTo>
                    <a:pt x="1807723" y="863600"/>
                  </a:lnTo>
                  <a:lnTo>
                    <a:pt x="1826009" y="876300"/>
                  </a:lnTo>
                  <a:lnTo>
                    <a:pt x="1922316" y="876300"/>
                  </a:lnTo>
                  <a:lnTo>
                    <a:pt x="1901465" y="863600"/>
                  </a:lnTo>
                  <a:lnTo>
                    <a:pt x="1897091" y="850900"/>
                  </a:lnTo>
                  <a:close/>
                </a:path>
                <a:path w="7287259" h="3327400">
                  <a:moveTo>
                    <a:pt x="1936934" y="863600"/>
                  </a:moveTo>
                  <a:lnTo>
                    <a:pt x="1929461" y="863600"/>
                  </a:lnTo>
                  <a:lnTo>
                    <a:pt x="1922316" y="876300"/>
                  </a:lnTo>
                  <a:lnTo>
                    <a:pt x="1937158" y="876300"/>
                  </a:lnTo>
                  <a:lnTo>
                    <a:pt x="1936934" y="863600"/>
                  </a:lnTo>
                  <a:close/>
                </a:path>
                <a:path w="7287259" h="3327400">
                  <a:moveTo>
                    <a:pt x="1942846" y="863600"/>
                  </a:moveTo>
                  <a:lnTo>
                    <a:pt x="1936934" y="863600"/>
                  </a:lnTo>
                  <a:lnTo>
                    <a:pt x="1941294" y="876300"/>
                  </a:lnTo>
                  <a:lnTo>
                    <a:pt x="1943446" y="876300"/>
                  </a:lnTo>
                  <a:lnTo>
                    <a:pt x="1942846" y="863600"/>
                  </a:lnTo>
                  <a:close/>
                </a:path>
                <a:path w="7287259" h="3327400">
                  <a:moveTo>
                    <a:pt x="1760288" y="825500"/>
                  </a:moveTo>
                  <a:lnTo>
                    <a:pt x="1756932" y="825500"/>
                  </a:lnTo>
                  <a:lnTo>
                    <a:pt x="1758426" y="838200"/>
                  </a:lnTo>
                  <a:lnTo>
                    <a:pt x="1764377" y="850900"/>
                  </a:lnTo>
                  <a:lnTo>
                    <a:pt x="1872257" y="850900"/>
                  </a:lnTo>
                  <a:lnTo>
                    <a:pt x="1871404" y="838200"/>
                  </a:lnTo>
                  <a:lnTo>
                    <a:pt x="1768886" y="838200"/>
                  </a:lnTo>
                  <a:lnTo>
                    <a:pt x="1760288" y="825500"/>
                  </a:lnTo>
                  <a:close/>
                </a:path>
                <a:path w="7287259" h="3327400">
                  <a:moveTo>
                    <a:pt x="1882831" y="838200"/>
                  </a:moveTo>
                  <a:lnTo>
                    <a:pt x="1881377" y="838200"/>
                  </a:lnTo>
                  <a:lnTo>
                    <a:pt x="1883197" y="850900"/>
                  </a:lnTo>
                  <a:lnTo>
                    <a:pt x="1887925" y="850900"/>
                  </a:lnTo>
                  <a:lnTo>
                    <a:pt x="1882831" y="838200"/>
                  </a:lnTo>
                  <a:close/>
                </a:path>
                <a:path w="7287259" h="3327400">
                  <a:moveTo>
                    <a:pt x="1780496" y="800100"/>
                  </a:moveTo>
                  <a:lnTo>
                    <a:pt x="1689858" y="800100"/>
                  </a:lnTo>
                  <a:lnTo>
                    <a:pt x="1698039" y="812800"/>
                  </a:lnTo>
                  <a:lnTo>
                    <a:pt x="1706673" y="825500"/>
                  </a:lnTo>
                  <a:lnTo>
                    <a:pt x="1714277" y="825500"/>
                  </a:lnTo>
                  <a:lnTo>
                    <a:pt x="1739321" y="838200"/>
                  </a:lnTo>
                  <a:lnTo>
                    <a:pt x="1751453" y="838200"/>
                  </a:lnTo>
                  <a:lnTo>
                    <a:pt x="1754868" y="825500"/>
                  </a:lnTo>
                  <a:lnTo>
                    <a:pt x="1753759" y="812800"/>
                  </a:lnTo>
                  <a:lnTo>
                    <a:pt x="1777058" y="812800"/>
                  </a:lnTo>
                  <a:lnTo>
                    <a:pt x="1780496" y="800100"/>
                  </a:lnTo>
                  <a:close/>
                </a:path>
                <a:path w="7287259" h="3327400">
                  <a:moveTo>
                    <a:pt x="1820858" y="825500"/>
                  </a:moveTo>
                  <a:lnTo>
                    <a:pt x="1773678" y="825500"/>
                  </a:lnTo>
                  <a:lnTo>
                    <a:pt x="1770473" y="838200"/>
                  </a:lnTo>
                  <a:lnTo>
                    <a:pt x="1821077" y="838200"/>
                  </a:lnTo>
                  <a:lnTo>
                    <a:pt x="1820858" y="825500"/>
                  </a:lnTo>
                  <a:close/>
                </a:path>
                <a:path w="7287259" h="3327400">
                  <a:moveTo>
                    <a:pt x="1837102" y="812800"/>
                  </a:moveTo>
                  <a:lnTo>
                    <a:pt x="1828906" y="812800"/>
                  </a:lnTo>
                  <a:lnTo>
                    <a:pt x="1818886" y="825500"/>
                  </a:lnTo>
                  <a:lnTo>
                    <a:pt x="1825765" y="825500"/>
                  </a:lnTo>
                  <a:lnTo>
                    <a:pt x="1824275" y="838200"/>
                  </a:lnTo>
                  <a:lnTo>
                    <a:pt x="1852373" y="838200"/>
                  </a:lnTo>
                  <a:lnTo>
                    <a:pt x="1852506" y="836793"/>
                  </a:lnTo>
                  <a:lnTo>
                    <a:pt x="1828059" y="825500"/>
                  </a:lnTo>
                  <a:lnTo>
                    <a:pt x="1837102" y="812800"/>
                  </a:lnTo>
                  <a:close/>
                </a:path>
                <a:path w="7287259" h="3327400">
                  <a:moveTo>
                    <a:pt x="1852506" y="836793"/>
                  </a:moveTo>
                  <a:lnTo>
                    <a:pt x="1852373" y="838200"/>
                  </a:lnTo>
                  <a:lnTo>
                    <a:pt x="1855551" y="838200"/>
                  </a:lnTo>
                  <a:lnTo>
                    <a:pt x="1852506" y="836793"/>
                  </a:lnTo>
                  <a:close/>
                </a:path>
                <a:path w="7287259" h="3327400">
                  <a:moveTo>
                    <a:pt x="1760745" y="818035"/>
                  </a:moveTo>
                  <a:lnTo>
                    <a:pt x="1761996" y="825500"/>
                  </a:lnTo>
                  <a:lnTo>
                    <a:pt x="1768330" y="825500"/>
                  </a:lnTo>
                  <a:lnTo>
                    <a:pt x="1765961" y="821944"/>
                  </a:lnTo>
                  <a:lnTo>
                    <a:pt x="1760745" y="818035"/>
                  </a:lnTo>
                  <a:close/>
                </a:path>
                <a:path w="7287259" h="3327400">
                  <a:moveTo>
                    <a:pt x="1802280" y="812800"/>
                  </a:moveTo>
                  <a:lnTo>
                    <a:pt x="1759867" y="812800"/>
                  </a:lnTo>
                  <a:lnTo>
                    <a:pt x="1765961" y="821944"/>
                  </a:lnTo>
                  <a:lnTo>
                    <a:pt x="1770705" y="825500"/>
                  </a:lnTo>
                  <a:lnTo>
                    <a:pt x="1806285" y="825500"/>
                  </a:lnTo>
                  <a:lnTo>
                    <a:pt x="1802280" y="812800"/>
                  </a:lnTo>
                  <a:close/>
                </a:path>
                <a:path w="7287259" h="3327400">
                  <a:moveTo>
                    <a:pt x="1813168" y="800100"/>
                  </a:moveTo>
                  <a:lnTo>
                    <a:pt x="1805642" y="800100"/>
                  </a:lnTo>
                  <a:lnTo>
                    <a:pt x="1803196" y="809440"/>
                  </a:lnTo>
                  <a:lnTo>
                    <a:pt x="1805627" y="812800"/>
                  </a:lnTo>
                  <a:lnTo>
                    <a:pt x="1810955" y="812800"/>
                  </a:lnTo>
                  <a:lnTo>
                    <a:pt x="1806285" y="825500"/>
                  </a:lnTo>
                  <a:lnTo>
                    <a:pt x="1818886" y="825500"/>
                  </a:lnTo>
                  <a:lnTo>
                    <a:pt x="1822455" y="812800"/>
                  </a:lnTo>
                  <a:lnTo>
                    <a:pt x="1813168" y="800100"/>
                  </a:lnTo>
                  <a:close/>
                </a:path>
                <a:path w="7287259" h="3327400">
                  <a:moveTo>
                    <a:pt x="1759867" y="812800"/>
                  </a:moveTo>
                  <a:lnTo>
                    <a:pt x="1753759" y="812800"/>
                  </a:lnTo>
                  <a:lnTo>
                    <a:pt x="1760745" y="818035"/>
                  </a:lnTo>
                  <a:lnTo>
                    <a:pt x="1759867" y="812800"/>
                  </a:lnTo>
                  <a:close/>
                </a:path>
                <a:path w="7287259" h="3327400">
                  <a:moveTo>
                    <a:pt x="1683614" y="800100"/>
                  </a:moveTo>
                  <a:lnTo>
                    <a:pt x="1655284" y="800100"/>
                  </a:lnTo>
                  <a:lnTo>
                    <a:pt x="1672649" y="812800"/>
                  </a:lnTo>
                  <a:lnTo>
                    <a:pt x="1687462" y="812800"/>
                  </a:lnTo>
                  <a:lnTo>
                    <a:pt x="1683614" y="800100"/>
                  </a:lnTo>
                  <a:close/>
                </a:path>
                <a:path w="7287259" h="3327400">
                  <a:moveTo>
                    <a:pt x="1796436" y="800100"/>
                  </a:moveTo>
                  <a:lnTo>
                    <a:pt x="1798107" y="812800"/>
                  </a:lnTo>
                  <a:lnTo>
                    <a:pt x="1802316" y="812800"/>
                  </a:lnTo>
                  <a:lnTo>
                    <a:pt x="1803196" y="809440"/>
                  </a:lnTo>
                  <a:lnTo>
                    <a:pt x="1796436" y="800100"/>
                  </a:lnTo>
                  <a:close/>
                </a:path>
                <a:path w="7287259" h="3327400">
                  <a:moveTo>
                    <a:pt x="1803196" y="809440"/>
                  </a:moveTo>
                  <a:lnTo>
                    <a:pt x="1802316" y="812800"/>
                  </a:lnTo>
                  <a:lnTo>
                    <a:pt x="1805627" y="812800"/>
                  </a:lnTo>
                  <a:lnTo>
                    <a:pt x="1803196" y="809440"/>
                  </a:lnTo>
                  <a:close/>
                </a:path>
                <a:path w="7287259" h="3327400">
                  <a:moveTo>
                    <a:pt x="1718479" y="787400"/>
                  </a:moveTo>
                  <a:lnTo>
                    <a:pt x="1630053" y="787400"/>
                  </a:lnTo>
                  <a:lnTo>
                    <a:pt x="1651475" y="800100"/>
                  </a:lnTo>
                  <a:lnTo>
                    <a:pt x="1730647" y="800100"/>
                  </a:lnTo>
                  <a:lnTo>
                    <a:pt x="1718479" y="787400"/>
                  </a:lnTo>
                  <a:close/>
                </a:path>
                <a:path w="7287259" h="3327400">
                  <a:moveTo>
                    <a:pt x="1768933" y="787400"/>
                  </a:moveTo>
                  <a:lnTo>
                    <a:pt x="1726643" y="787400"/>
                  </a:lnTo>
                  <a:lnTo>
                    <a:pt x="1733409" y="800100"/>
                  </a:lnTo>
                  <a:lnTo>
                    <a:pt x="1774647" y="800100"/>
                  </a:lnTo>
                  <a:lnTo>
                    <a:pt x="1768933" y="787400"/>
                  </a:lnTo>
                  <a:close/>
                </a:path>
                <a:path w="7287259" h="3327400">
                  <a:moveTo>
                    <a:pt x="1700695" y="774700"/>
                  </a:moveTo>
                  <a:lnTo>
                    <a:pt x="1619039" y="774700"/>
                  </a:lnTo>
                  <a:lnTo>
                    <a:pt x="1623677" y="787400"/>
                  </a:lnTo>
                  <a:lnTo>
                    <a:pt x="1719567" y="787400"/>
                  </a:lnTo>
                  <a:lnTo>
                    <a:pt x="1719547" y="786345"/>
                  </a:lnTo>
                  <a:lnTo>
                    <a:pt x="1700695" y="774700"/>
                  </a:lnTo>
                  <a:close/>
                </a:path>
                <a:path w="7287259" h="3327400">
                  <a:moveTo>
                    <a:pt x="1719547" y="786345"/>
                  </a:moveTo>
                  <a:lnTo>
                    <a:pt x="1719567" y="787400"/>
                  </a:lnTo>
                  <a:lnTo>
                    <a:pt x="1721254" y="787400"/>
                  </a:lnTo>
                  <a:lnTo>
                    <a:pt x="1719547" y="786345"/>
                  </a:lnTo>
                  <a:close/>
                </a:path>
                <a:path w="7287259" h="3327400">
                  <a:moveTo>
                    <a:pt x="1746324" y="774700"/>
                  </a:moveTo>
                  <a:lnTo>
                    <a:pt x="1727877" y="774700"/>
                  </a:lnTo>
                  <a:lnTo>
                    <a:pt x="1721254" y="787400"/>
                  </a:lnTo>
                  <a:lnTo>
                    <a:pt x="1743679" y="787400"/>
                  </a:lnTo>
                  <a:lnTo>
                    <a:pt x="1746324" y="774700"/>
                  </a:lnTo>
                  <a:close/>
                </a:path>
                <a:path w="7287259" h="3327400">
                  <a:moveTo>
                    <a:pt x="1596796" y="762553"/>
                  </a:moveTo>
                  <a:lnTo>
                    <a:pt x="1594281" y="774700"/>
                  </a:lnTo>
                  <a:lnTo>
                    <a:pt x="1606841" y="774700"/>
                  </a:lnTo>
                  <a:lnTo>
                    <a:pt x="1596796" y="762553"/>
                  </a:lnTo>
                  <a:close/>
                </a:path>
                <a:path w="7287259" h="3327400">
                  <a:moveTo>
                    <a:pt x="1710501" y="762000"/>
                  </a:moveTo>
                  <a:lnTo>
                    <a:pt x="1609418" y="762000"/>
                  </a:lnTo>
                  <a:lnTo>
                    <a:pt x="1619109" y="774700"/>
                  </a:lnTo>
                  <a:lnTo>
                    <a:pt x="1714580" y="774700"/>
                  </a:lnTo>
                  <a:lnTo>
                    <a:pt x="1710501" y="762000"/>
                  </a:lnTo>
                  <a:close/>
                </a:path>
                <a:path w="7287259" h="3327400">
                  <a:moveTo>
                    <a:pt x="1596911" y="762000"/>
                  </a:moveTo>
                  <a:lnTo>
                    <a:pt x="1596339" y="762000"/>
                  </a:lnTo>
                  <a:lnTo>
                    <a:pt x="1596796" y="762553"/>
                  </a:lnTo>
                  <a:lnTo>
                    <a:pt x="1596911" y="762000"/>
                  </a:lnTo>
                  <a:close/>
                </a:path>
                <a:path w="7287259" h="3327400">
                  <a:moveTo>
                    <a:pt x="1595959" y="749300"/>
                  </a:moveTo>
                  <a:lnTo>
                    <a:pt x="1554517" y="749300"/>
                  </a:lnTo>
                  <a:lnTo>
                    <a:pt x="1562888" y="762000"/>
                  </a:lnTo>
                  <a:lnTo>
                    <a:pt x="1596339" y="762000"/>
                  </a:lnTo>
                  <a:lnTo>
                    <a:pt x="1595959" y="749300"/>
                  </a:lnTo>
                  <a:close/>
                </a:path>
                <a:path w="7287259" h="3327400">
                  <a:moveTo>
                    <a:pt x="1634101" y="749300"/>
                  </a:moveTo>
                  <a:lnTo>
                    <a:pt x="1595959" y="749300"/>
                  </a:lnTo>
                  <a:lnTo>
                    <a:pt x="1616727" y="762000"/>
                  </a:lnTo>
                  <a:lnTo>
                    <a:pt x="1651202" y="762000"/>
                  </a:lnTo>
                  <a:lnTo>
                    <a:pt x="1634101" y="749300"/>
                  </a:lnTo>
                  <a:close/>
                </a:path>
                <a:path w="7287259" h="3327400">
                  <a:moveTo>
                    <a:pt x="1684586" y="749300"/>
                  </a:moveTo>
                  <a:lnTo>
                    <a:pt x="1677521" y="762000"/>
                  </a:lnTo>
                  <a:lnTo>
                    <a:pt x="1689578" y="762000"/>
                  </a:lnTo>
                  <a:lnTo>
                    <a:pt x="1684586" y="749300"/>
                  </a:lnTo>
                  <a:close/>
                </a:path>
                <a:path w="7287259" h="3327400">
                  <a:moveTo>
                    <a:pt x="1546004" y="685800"/>
                  </a:moveTo>
                  <a:lnTo>
                    <a:pt x="1536246" y="685800"/>
                  </a:lnTo>
                  <a:lnTo>
                    <a:pt x="1534064" y="696042"/>
                  </a:lnTo>
                  <a:lnTo>
                    <a:pt x="1534085" y="698500"/>
                  </a:lnTo>
                  <a:lnTo>
                    <a:pt x="1529126" y="711200"/>
                  </a:lnTo>
                  <a:lnTo>
                    <a:pt x="1523423" y="719194"/>
                  </a:lnTo>
                  <a:lnTo>
                    <a:pt x="1521604" y="723900"/>
                  </a:lnTo>
                  <a:lnTo>
                    <a:pt x="1525251" y="736600"/>
                  </a:lnTo>
                  <a:lnTo>
                    <a:pt x="1526079" y="749300"/>
                  </a:lnTo>
                  <a:lnTo>
                    <a:pt x="1641553" y="749300"/>
                  </a:lnTo>
                  <a:lnTo>
                    <a:pt x="1629141" y="736600"/>
                  </a:lnTo>
                  <a:lnTo>
                    <a:pt x="1617146" y="723900"/>
                  </a:lnTo>
                  <a:lnTo>
                    <a:pt x="1586489" y="723900"/>
                  </a:lnTo>
                  <a:lnTo>
                    <a:pt x="1588443" y="711200"/>
                  </a:lnTo>
                  <a:lnTo>
                    <a:pt x="1592515" y="711200"/>
                  </a:lnTo>
                  <a:lnTo>
                    <a:pt x="1592668" y="709464"/>
                  </a:lnTo>
                  <a:lnTo>
                    <a:pt x="1572478" y="698500"/>
                  </a:lnTo>
                  <a:lnTo>
                    <a:pt x="1546705" y="698500"/>
                  </a:lnTo>
                  <a:lnTo>
                    <a:pt x="1546004" y="685800"/>
                  </a:lnTo>
                  <a:close/>
                </a:path>
                <a:path w="7287259" h="3327400">
                  <a:moveTo>
                    <a:pt x="1681704" y="736600"/>
                  </a:moveTo>
                  <a:lnTo>
                    <a:pt x="1675534" y="749300"/>
                  </a:lnTo>
                  <a:lnTo>
                    <a:pt x="1683768" y="749300"/>
                  </a:lnTo>
                  <a:lnTo>
                    <a:pt x="1681704" y="736600"/>
                  </a:lnTo>
                  <a:close/>
                </a:path>
                <a:path w="7287259" h="3327400">
                  <a:moveTo>
                    <a:pt x="1509545" y="711200"/>
                  </a:moveTo>
                  <a:lnTo>
                    <a:pt x="1485418" y="711200"/>
                  </a:lnTo>
                  <a:lnTo>
                    <a:pt x="1498630" y="723900"/>
                  </a:lnTo>
                  <a:lnTo>
                    <a:pt x="1497206" y="736600"/>
                  </a:lnTo>
                  <a:lnTo>
                    <a:pt x="1506109" y="736600"/>
                  </a:lnTo>
                  <a:lnTo>
                    <a:pt x="1514001" y="723900"/>
                  </a:lnTo>
                  <a:lnTo>
                    <a:pt x="1509545" y="711200"/>
                  </a:lnTo>
                  <a:close/>
                </a:path>
                <a:path w="7287259" h="3327400">
                  <a:moveTo>
                    <a:pt x="1485418" y="711200"/>
                  </a:moveTo>
                  <a:lnTo>
                    <a:pt x="1474131" y="711200"/>
                  </a:lnTo>
                  <a:lnTo>
                    <a:pt x="1479121" y="723900"/>
                  </a:lnTo>
                  <a:lnTo>
                    <a:pt x="1480899" y="723900"/>
                  </a:lnTo>
                  <a:lnTo>
                    <a:pt x="1485418" y="711200"/>
                  </a:lnTo>
                  <a:close/>
                </a:path>
                <a:path w="7287259" h="3327400">
                  <a:moveTo>
                    <a:pt x="1527843" y="673100"/>
                  </a:moveTo>
                  <a:lnTo>
                    <a:pt x="1520234" y="673100"/>
                  </a:lnTo>
                  <a:lnTo>
                    <a:pt x="1520694" y="685800"/>
                  </a:lnTo>
                  <a:lnTo>
                    <a:pt x="1418934" y="685800"/>
                  </a:lnTo>
                  <a:lnTo>
                    <a:pt x="1420159" y="698500"/>
                  </a:lnTo>
                  <a:lnTo>
                    <a:pt x="1434890" y="698500"/>
                  </a:lnTo>
                  <a:lnTo>
                    <a:pt x="1446309" y="711200"/>
                  </a:lnTo>
                  <a:lnTo>
                    <a:pt x="1514786" y="711200"/>
                  </a:lnTo>
                  <a:lnTo>
                    <a:pt x="1520066" y="723900"/>
                  </a:lnTo>
                  <a:lnTo>
                    <a:pt x="1523423" y="719194"/>
                  </a:lnTo>
                  <a:lnTo>
                    <a:pt x="1526513" y="711200"/>
                  </a:lnTo>
                  <a:lnTo>
                    <a:pt x="1533541" y="698500"/>
                  </a:lnTo>
                  <a:lnTo>
                    <a:pt x="1534064" y="696042"/>
                  </a:lnTo>
                  <a:lnTo>
                    <a:pt x="1533978" y="685800"/>
                  </a:lnTo>
                  <a:lnTo>
                    <a:pt x="1527843" y="673100"/>
                  </a:lnTo>
                  <a:close/>
                </a:path>
                <a:path w="7287259" h="3327400">
                  <a:moveTo>
                    <a:pt x="1615000" y="711200"/>
                  </a:moveTo>
                  <a:lnTo>
                    <a:pt x="1607448" y="711200"/>
                  </a:lnTo>
                  <a:lnTo>
                    <a:pt x="1600127" y="723900"/>
                  </a:lnTo>
                  <a:lnTo>
                    <a:pt x="1625846" y="723900"/>
                  </a:lnTo>
                  <a:lnTo>
                    <a:pt x="1615000" y="711200"/>
                  </a:lnTo>
                  <a:close/>
                </a:path>
                <a:path w="7287259" h="3327400">
                  <a:moveTo>
                    <a:pt x="1534064" y="696042"/>
                  </a:moveTo>
                  <a:lnTo>
                    <a:pt x="1533541" y="698500"/>
                  </a:lnTo>
                  <a:lnTo>
                    <a:pt x="1526513" y="711200"/>
                  </a:lnTo>
                  <a:lnTo>
                    <a:pt x="1523423" y="719194"/>
                  </a:lnTo>
                  <a:lnTo>
                    <a:pt x="1529126" y="711200"/>
                  </a:lnTo>
                  <a:lnTo>
                    <a:pt x="1534085" y="698500"/>
                  </a:lnTo>
                  <a:lnTo>
                    <a:pt x="1534064" y="696042"/>
                  </a:lnTo>
                  <a:close/>
                </a:path>
                <a:path w="7287259" h="3327400">
                  <a:moveTo>
                    <a:pt x="1593634" y="698500"/>
                  </a:moveTo>
                  <a:lnTo>
                    <a:pt x="1592668" y="709464"/>
                  </a:lnTo>
                  <a:lnTo>
                    <a:pt x="1595864" y="711200"/>
                  </a:lnTo>
                  <a:lnTo>
                    <a:pt x="1599398" y="711200"/>
                  </a:lnTo>
                  <a:lnTo>
                    <a:pt x="1593634" y="698500"/>
                  </a:lnTo>
                  <a:close/>
                </a:path>
                <a:path w="7287259" h="3327400">
                  <a:moveTo>
                    <a:pt x="1418934" y="685800"/>
                  </a:moveTo>
                  <a:lnTo>
                    <a:pt x="1408604" y="685800"/>
                  </a:lnTo>
                  <a:lnTo>
                    <a:pt x="1416987" y="698500"/>
                  </a:lnTo>
                  <a:lnTo>
                    <a:pt x="1418934" y="685800"/>
                  </a:lnTo>
                  <a:close/>
                </a:path>
                <a:path w="7287259" h="3327400">
                  <a:moveTo>
                    <a:pt x="1552972" y="686768"/>
                  </a:moveTo>
                  <a:lnTo>
                    <a:pt x="1546705" y="698500"/>
                  </a:lnTo>
                  <a:lnTo>
                    <a:pt x="1555643" y="698500"/>
                  </a:lnTo>
                  <a:lnTo>
                    <a:pt x="1553895" y="688193"/>
                  </a:lnTo>
                  <a:lnTo>
                    <a:pt x="1552972" y="686768"/>
                  </a:lnTo>
                  <a:close/>
                </a:path>
                <a:path w="7287259" h="3327400">
                  <a:moveTo>
                    <a:pt x="1558421" y="685800"/>
                  </a:moveTo>
                  <a:lnTo>
                    <a:pt x="1553489" y="685800"/>
                  </a:lnTo>
                  <a:lnTo>
                    <a:pt x="1553895" y="688193"/>
                  </a:lnTo>
                  <a:lnTo>
                    <a:pt x="1560571" y="698500"/>
                  </a:lnTo>
                  <a:lnTo>
                    <a:pt x="1558421" y="685800"/>
                  </a:lnTo>
                  <a:close/>
                </a:path>
                <a:path w="7287259" h="3327400">
                  <a:moveTo>
                    <a:pt x="1553489" y="685800"/>
                  </a:moveTo>
                  <a:lnTo>
                    <a:pt x="1552344" y="685800"/>
                  </a:lnTo>
                  <a:lnTo>
                    <a:pt x="1552972" y="686768"/>
                  </a:lnTo>
                  <a:lnTo>
                    <a:pt x="1553489" y="685800"/>
                  </a:lnTo>
                  <a:close/>
                </a:path>
                <a:path w="7287259" h="3327400">
                  <a:moveTo>
                    <a:pt x="1422033" y="660400"/>
                  </a:moveTo>
                  <a:lnTo>
                    <a:pt x="1351425" y="660400"/>
                  </a:lnTo>
                  <a:lnTo>
                    <a:pt x="1365717" y="673100"/>
                  </a:lnTo>
                  <a:lnTo>
                    <a:pt x="1387588" y="685800"/>
                  </a:lnTo>
                  <a:lnTo>
                    <a:pt x="1392185" y="673100"/>
                  </a:lnTo>
                  <a:lnTo>
                    <a:pt x="1437199" y="673100"/>
                  </a:lnTo>
                  <a:lnTo>
                    <a:pt x="1422033" y="660400"/>
                  </a:lnTo>
                  <a:close/>
                </a:path>
                <a:path w="7287259" h="3327400">
                  <a:moveTo>
                    <a:pt x="1499427" y="673100"/>
                  </a:moveTo>
                  <a:lnTo>
                    <a:pt x="1392185" y="673100"/>
                  </a:lnTo>
                  <a:lnTo>
                    <a:pt x="1398699" y="685800"/>
                  </a:lnTo>
                  <a:lnTo>
                    <a:pt x="1500584" y="685800"/>
                  </a:lnTo>
                  <a:lnTo>
                    <a:pt x="1499427" y="673100"/>
                  </a:lnTo>
                  <a:close/>
                </a:path>
                <a:path w="7287259" h="3327400">
                  <a:moveTo>
                    <a:pt x="1512409" y="673100"/>
                  </a:moveTo>
                  <a:lnTo>
                    <a:pt x="1504065" y="673100"/>
                  </a:lnTo>
                  <a:lnTo>
                    <a:pt x="1500584" y="685800"/>
                  </a:lnTo>
                  <a:lnTo>
                    <a:pt x="1520694" y="685800"/>
                  </a:lnTo>
                  <a:lnTo>
                    <a:pt x="1512409" y="673100"/>
                  </a:lnTo>
                  <a:close/>
                </a:path>
                <a:path w="7287259" h="3327400">
                  <a:moveTo>
                    <a:pt x="1466841" y="647700"/>
                  </a:moveTo>
                  <a:lnTo>
                    <a:pt x="1460486" y="660400"/>
                  </a:lnTo>
                  <a:lnTo>
                    <a:pt x="1440877" y="660400"/>
                  </a:lnTo>
                  <a:lnTo>
                    <a:pt x="1445198" y="673100"/>
                  </a:lnTo>
                  <a:lnTo>
                    <a:pt x="1474277" y="673100"/>
                  </a:lnTo>
                  <a:lnTo>
                    <a:pt x="1468758" y="660400"/>
                  </a:lnTo>
                  <a:lnTo>
                    <a:pt x="1466841" y="647700"/>
                  </a:lnTo>
                  <a:close/>
                </a:path>
                <a:path w="7287259" h="3327400">
                  <a:moveTo>
                    <a:pt x="1443711" y="647700"/>
                  </a:moveTo>
                  <a:lnTo>
                    <a:pt x="1331575" y="647700"/>
                  </a:lnTo>
                  <a:lnTo>
                    <a:pt x="1340182" y="660400"/>
                  </a:lnTo>
                  <a:lnTo>
                    <a:pt x="1449600" y="660400"/>
                  </a:lnTo>
                  <a:lnTo>
                    <a:pt x="1443711" y="647700"/>
                  </a:lnTo>
                  <a:close/>
                </a:path>
                <a:path w="7287259" h="3327400">
                  <a:moveTo>
                    <a:pt x="1381591" y="622300"/>
                  </a:moveTo>
                  <a:lnTo>
                    <a:pt x="1293377" y="622300"/>
                  </a:lnTo>
                  <a:lnTo>
                    <a:pt x="1299834" y="635000"/>
                  </a:lnTo>
                  <a:lnTo>
                    <a:pt x="1290777" y="635000"/>
                  </a:lnTo>
                  <a:lnTo>
                    <a:pt x="1301687" y="647700"/>
                  </a:lnTo>
                  <a:lnTo>
                    <a:pt x="1411747" y="647700"/>
                  </a:lnTo>
                  <a:lnTo>
                    <a:pt x="1390787" y="635000"/>
                  </a:lnTo>
                  <a:lnTo>
                    <a:pt x="1381591" y="622300"/>
                  </a:lnTo>
                  <a:close/>
                </a:path>
                <a:path w="7287259" h="3327400">
                  <a:moveTo>
                    <a:pt x="1431491" y="635000"/>
                  </a:moveTo>
                  <a:lnTo>
                    <a:pt x="1418337" y="635000"/>
                  </a:lnTo>
                  <a:lnTo>
                    <a:pt x="1426815" y="647700"/>
                  </a:lnTo>
                  <a:lnTo>
                    <a:pt x="1441325" y="647700"/>
                  </a:lnTo>
                  <a:lnTo>
                    <a:pt x="1440624" y="643942"/>
                  </a:lnTo>
                  <a:lnTo>
                    <a:pt x="1431491" y="635000"/>
                  </a:lnTo>
                  <a:close/>
                </a:path>
                <a:path w="7287259" h="3327400">
                  <a:moveTo>
                    <a:pt x="1441983" y="645272"/>
                  </a:moveTo>
                  <a:lnTo>
                    <a:pt x="1441325" y="647700"/>
                  </a:lnTo>
                  <a:lnTo>
                    <a:pt x="1444462" y="647700"/>
                  </a:lnTo>
                  <a:lnTo>
                    <a:pt x="1441983" y="645272"/>
                  </a:lnTo>
                  <a:close/>
                </a:path>
                <a:path w="7287259" h="3327400">
                  <a:moveTo>
                    <a:pt x="1444770" y="635000"/>
                  </a:moveTo>
                  <a:lnTo>
                    <a:pt x="1438956" y="635000"/>
                  </a:lnTo>
                  <a:lnTo>
                    <a:pt x="1440624" y="643942"/>
                  </a:lnTo>
                  <a:lnTo>
                    <a:pt x="1441983" y="645272"/>
                  </a:lnTo>
                  <a:lnTo>
                    <a:pt x="1444770" y="635000"/>
                  </a:lnTo>
                  <a:close/>
                </a:path>
                <a:path w="7287259" h="3327400">
                  <a:moveTo>
                    <a:pt x="1270184" y="609600"/>
                  </a:moveTo>
                  <a:lnTo>
                    <a:pt x="1236442" y="609600"/>
                  </a:lnTo>
                  <a:lnTo>
                    <a:pt x="1251149" y="622300"/>
                  </a:lnTo>
                  <a:lnTo>
                    <a:pt x="1267128" y="622300"/>
                  </a:lnTo>
                  <a:lnTo>
                    <a:pt x="1277432" y="635000"/>
                  </a:lnTo>
                  <a:lnTo>
                    <a:pt x="1282803" y="635000"/>
                  </a:lnTo>
                  <a:lnTo>
                    <a:pt x="1270184" y="609600"/>
                  </a:lnTo>
                  <a:close/>
                </a:path>
                <a:path w="7287259" h="3327400">
                  <a:moveTo>
                    <a:pt x="1342505" y="596900"/>
                  </a:moveTo>
                  <a:lnTo>
                    <a:pt x="1322118" y="596900"/>
                  </a:lnTo>
                  <a:lnTo>
                    <a:pt x="1311709" y="609600"/>
                  </a:lnTo>
                  <a:lnTo>
                    <a:pt x="1272763" y="609600"/>
                  </a:lnTo>
                  <a:lnTo>
                    <a:pt x="1282455" y="622300"/>
                  </a:lnTo>
                  <a:lnTo>
                    <a:pt x="1357774" y="622300"/>
                  </a:lnTo>
                  <a:lnTo>
                    <a:pt x="1347859" y="609600"/>
                  </a:lnTo>
                  <a:lnTo>
                    <a:pt x="1342505" y="596900"/>
                  </a:lnTo>
                  <a:close/>
                </a:path>
                <a:path w="7287259" h="3327400">
                  <a:moveTo>
                    <a:pt x="1361624" y="596900"/>
                  </a:moveTo>
                  <a:lnTo>
                    <a:pt x="1368879" y="609600"/>
                  </a:lnTo>
                  <a:lnTo>
                    <a:pt x="1357774" y="622300"/>
                  </a:lnTo>
                  <a:lnTo>
                    <a:pt x="1370284" y="622300"/>
                  </a:lnTo>
                  <a:lnTo>
                    <a:pt x="1373274" y="609600"/>
                  </a:lnTo>
                  <a:lnTo>
                    <a:pt x="1378527" y="609600"/>
                  </a:lnTo>
                  <a:lnTo>
                    <a:pt x="1361624" y="596900"/>
                  </a:lnTo>
                  <a:close/>
                </a:path>
                <a:path w="7287259" h="3327400">
                  <a:moveTo>
                    <a:pt x="1378527" y="609600"/>
                  </a:moveTo>
                  <a:lnTo>
                    <a:pt x="1373274" y="609600"/>
                  </a:lnTo>
                  <a:lnTo>
                    <a:pt x="1372759" y="622300"/>
                  </a:lnTo>
                  <a:lnTo>
                    <a:pt x="1398840" y="622300"/>
                  </a:lnTo>
                  <a:lnTo>
                    <a:pt x="1378527" y="609600"/>
                  </a:lnTo>
                  <a:close/>
                </a:path>
                <a:path w="7287259" h="3327400">
                  <a:moveTo>
                    <a:pt x="1236877" y="596900"/>
                  </a:moveTo>
                  <a:lnTo>
                    <a:pt x="1213238" y="596900"/>
                  </a:lnTo>
                  <a:lnTo>
                    <a:pt x="1229727" y="609600"/>
                  </a:lnTo>
                  <a:lnTo>
                    <a:pt x="1236877" y="596900"/>
                  </a:lnTo>
                  <a:close/>
                </a:path>
                <a:path w="7287259" h="3327400">
                  <a:moveTo>
                    <a:pt x="1317603" y="596900"/>
                  </a:moveTo>
                  <a:lnTo>
                    <a:pt x="1236877" y="596900"/>
                  </a:lnTo>
                  <a:lnTo>
                    <a:pt x="1235400" y="609600"/>
                  </a:lnTo>
                  <a:lnTo>
                    <a:pt x="1310141" y="609600"/>
                  </a:lnTo>
                  <a:lnTo>
                    <a:pt x="1317603" y="596900"/>
                  </a:lnTo>
                  <a:close/>
                </a:path>
                <a:path w="7287259" h="3327400">
                  <a:moveTo>
                    <a:pt x="1322118" y="596900"/>
                  </a:moveTo>
                  <a:lnTo>
                    <a:pt x="1317603" y="596900"/>
                  </a:lnTo>
                  <a:lnTo>
                    <a:pt x="1310141" y="609600"/>
                  </a:lnTo>
                  <a:lnTo>
                    <a:pt x="1311709" y="609600"/>
                  </a:lnTo>
                  <a:lnTo>
                    <a:pt x="1322118" y="596900"/>
                  </a:lnTo>
                  <a:close/>
                </a:path>
                <a:path w="7287259" h="3327400">
                  <a:moveTo>
                    <a:pt x="1209571" y="584200"/>
                  </a:moveTo>
                  <a:lnTo>
                    <a:pt x="1192155" y="584200"/>
                  </a:lnTo>
                  <a:lnTo>
                    <a:pt x="1200358" y="596900"/>
                  </a:lnTo>
                  <a:lnTo>
                    <a:pt x="1218621" y="596900"/>
                  </a:lnTo>
                  <a:lnTo>
                    <a:pt x="1209571" y="584200"/>
                  </a:lnTo>
                  <a:close/>
                </a:path>
                <a:path w="7287259" h="3327400">
                  <a:moveTo>
                    <a:pt x="1284317" y="584200"/>
                  </a:moveTo>
                  <a:lnTo>
                    <a:pt x="1228369" y="584200"/>
                  </a:lnTo>
                  <a:lnTo>
                    <a:pt x="1227500" y="596900"/>
                  </a:lnTo>
                  <a:lnTo>
                    <a:pt x="1288802" y="596900"/>
                  </a:lnTo>
                  <a:lnTo>
                    <a:pt x="1284317" y="584200"/>
                  </a:lnTo>
                  <a:close/>
                </a:path>
                <a:path w="7287259" h="3327400">
                  <a:moveTo>
                    <a:pt x="1303417" y="584200"/>
                  </a:moveTo>
                  <a:lnTo>
                    <a:pt x="1297265" y="584200"/>
                  </a:lnTo>
                  <a:lnTo>
                    <a:pt x="1288802" y="596900"/>
                  </a:lnTo>
                  <a:lnTo>
                    <a:pt x="1315377" y="596900"/>
                  </a:lnTo>
                  <a:lnTo>
                    <a:pt x="1303417" y="584200"/>
                  </a:lnTo>
                  <a:close/>
                </a:path>
                <a:path w="7287259" h="3327400">
                  <a:moveTo>
                    <a:pt x="1317293" y="585019"/>
                  </a:moveTo>
                  <a:lnTo>
                    <a:pt x="1315377" y="596900"/>
                  </a:lnTo>
                  <a:lnTo>
                    <a:pt x="1321539" y="596900"/>
                  </a:lnTo>
                  <a:lnTo>
                    <a:pt x="1317293" y="585019"/>
                  </a:lnTo>
                  <a:close/>
                </a:path>
                <a:path w="7287259" h="3327400">
                  <a:moveTo>
                    <a:pt x="1317425" y="584200"/>
                  </a:moveTo>
                  <a:lnTo>
                    <a:pt x="1317000" y="584200"/>
                  </a:lnTo>
                  <a:lnTo>
                    <a:pt x="1317293" y="585019"/>
                  </a:lnTo>
                  <a:lnTo>
                    <a:pt x="1317425" y="584200"/>
                  </a:lnTo>
                  <a:close/>
                </a:path>
                <a:path w="7287259" h="3327400">
                  <a:moveTo>
                    <a:pt x="1181036" y="571500"/>
                  </a:moveTo>
                  <a:lnTo>
                    <a:pt x="1158318" y="571500"/>
                  </a:lnTo>
                  <a:lnTo>
                    <a:pt x="1164846" y="584200"/>
                  </a:lnTo>
                  <a:lnTo>
                    <a:pt x="1179617" y="584200"/>
                  </a:lnTo>
                  <a:lnTo>
                    <a:pt x="1181036" y="571500"/>
                  </a:lnTo>
                  <a:close/>
                </a:path>
                <a:path w="7287259" h="3327400">
                  <a:moveTo>
                    <a:pt x="1208800" y="571500"/>
                  </a:moveTo>
                  <a:lnTo>
                    <a:pt x="1181036" y="571500"/>
                  </a:lnTo>
                  <a:lnTo>
                    <a:pt x="1179617" y="584200"/>
                  </a:lnTo>
                  <a:lnTo>
                    <a:pt x="1208187" y="584200"/>
                  </a:lnTo>
                  <a:lnTo>
                    <a:pt x="1208800" y="571500"/>
                  </a:lnTo>
                  <a:close/>
                </a:path>
                <a:path w="7287259" h="3327400">
                  <a:moveTo>
                    <a:pt x="1280648" y="558800"/>
                  </a:moveTo>
                  <a:lnTo>
                    <a:pt x="1272129" y="558800"/>
                  </a:lnTo>
                  <a:lnTo>
                    <a:pt x="1275942" y="571500"/>
                  </a:lnTo>
                  <a:lnTo>
                    <a:pt x="1214731" y="571500"/>
                  </a:lnTo>
                  <a:lnTo>
                    <a:pt x="1222436" y="584200"/>
                  </a:lnTo>
                  <a:lnTo>
                    <a:pt x="1273188" y="584200"/>
                  </a:lnTo>
                  <a:lnTo>
                    <a:pt x="1283206" y="571500"/>
                  </a:lnTo>
                  <a:lnTo>
                    <a:pt x="1280648" y="558800"/>
                  </a:lnTo>
                  <a:close/>
                </a:path>
                <a:path w="7287259" h="3327400">
                  <a:moveTo>
                    <a:pt x="1288788" y="571500"/>
                  </a:moveTo>
                  <a:lnTo>
                    <a:pt x="1285638" y="571500"/>
                  </a:lnTo>
                  <a:lnTo>
                    <a:pt x="1293892" y="584200"/>
                  </a:lnTo>
                  <a:lnTo>
                    <a:pt x="1288788" y="571500"/>
                  </a:lnTo>
                  <a:close/>
                </a:path>
                <a:path w="7287259" h="3327400">
                  <a:moveTo>
                    <a:pt x="1304596" y="571500"/>
                  </a:moveTo>
                  <a:lnTo>
                    <a:pt x="1297742" y="571500"/>
                  </a:lnTo>
                  <a:lnTo>
                    <a:pt x="1302732" y="584200"/>
                  </a:lnTo>
                  <a:lnTo>
                    <a:pt x="1310518" y="584200"/>
                  </a:lnTo>
                  <a:lnTo>
                    <a:pt x="1304596" y="571500"/>
                  </a:lnTo>
                  <a:close/>
                </a:path>
                <a:path w="7287259" h="3327400">
                  <a:moveTo>
                    <a:pt x="1223494" y="546100"/>
                  </a:moveTo>
                  <a:lnTo>
                    <a:pt x="1137374" y="546100"/>
                  </a:lnTo>
                  <a:lnTo>
                    <a:pt x="1138398" y="558800"/>
                  </a:lnTo>
                  <a:lnTo>
                    <a:pt x="1141397" y="571500"/>
                  </a:lnTo>
                  <a:lnTo>
                    <a:pt x="1248762" y="571500"/>
                  </a:lnTo>
                  <a:lnTo>
                    <a:pt x="1257059" y="558800"/>
                  </a:lnTo>
                  <a:lnTo>
                    <a:pt x="1234230" y="558800"/>
                  </a:lnTo>
                  <a:lnTo>
                    <a:pt x="1223494" y="546100"/>
                  </a:lnTo>
                  <a:close/>
                </a:path>
                <a:path w="7287259" h="3327400">
                  <a:moveTo>
                    <a:pt x="1272129" y="558800"/>
                  </a:moveTo>
                  <a:lnTo>
                    <a:pt x="1257059" y="558800"/>
                  </a:lnTo>
                  <a:lnTo>
                    <a:pt x="1261129" y="571500"/>
                  </a:lnTo>
                  <a:lnTo>
                    <a:pt x="1268463" y="571500"/>
                  </a:lnTo>
                  <a:lnTo>
                    <a:pt x="1272129" y="558800"/>
                  </a:lnTo>
                  <a:close/>
                </a:path>
                <a:path w="7287259" h="3327400">
                  <a:moveTo>
                    <a:pt x="1137374" y="546100"/>
                  </a:moveTo>
                  <a:lnTo>
                    <a:pt x="1114287" y="546100"/>
                  </a:lnTo>
                  <a:lnTo>
                    <a:pt x="1110972" y="558800"/>
                  </a:lnTo>
                  <a:lnTo>
                    <a:pt x="1126380" y="558800"/>
                  </a:lnTo>
                  <a:lnTo>
                    <a:pt x="1137374" y="546100"/>
                  </a:lnTo>
                  <a:close/>
                </a:path>
                <a:path w="7287259" h="3327400">
                  <a:moveTo>
                    <a:pt x="1232518" y="551701"/>
                  </a:moveTo>
                  <a:lnTo>
                    <a:pt x="1236017" y="558800"/>
                  </a:lnTo>
                  <a:lnTo>
                    <a:pt x="1238445" y="558800"/>
                  </a:lnTo>
                  <a:lnTo>
                    <a:pt x="1232518" y="551701"/>
                  </a:lnTo>
                  <a:close/>
                </a:path>
                <a:path w="7287259" h="3327400">
                  <a:moveTo>
                    <a:pt x="1229757" y="546100"/>
                  </a:moveTo>
                  <a:lnTo>
                    <a:pt x="1227842" y="546100"/>
                  </a:lnTo>
                  <a:lnTo>
                    <a:pt x="1232518" y="551701"/>
                  </a:lnTo>
                  <a:lnTo>
                    <a:pt x="1229757" y="546100"/>
                  </a:lnTo>
                  <a:close/>
                </a:path>
                <a:path w="7287259" h="3327400">
                  <a:moveTo>
                    <a:pt x="1062449" y="487719"/>
                  </a:moveTo>
                  <a:lnTo>
                    <a:pt x="1054536" y="495300"/>
                  </a:lnTo>
                  <a:lnTo>
                    <a:pt x="1049205" y="508000"/>
                  </a:lnTo>
                  <a:lnTo>
                    <a:pt x="1050806" y="520700"/>
                  </a:lnTo>
                  <a:lnTo>
                    <a:pt x="1049907" y="533400"/>
                  </a:lnTo>
                  <a:lnTo>
                    <a:pt x="1089945" y="533400"/>
                  </a:lnTo>
                  <a:lnTo>
                    <a:pt x="1080702" y="546100"/>
                  </a:lnTo>
                  <a:lnTo>
                    <a:pt x="1189107" y="546100"/>
                  </a:lnTo>
                  <a:lnTo>
                    <a:pt x="1175866" y="533400"/>
                  </a:lnTo>
                  <a:lnTo>
                    <a:pt x="1177016" y="520700"/>
                  </a:lnTo>
                  <a:lnTo>
                    <a:pt x="1131924" y="520700"/>
                  </a:lnTo>
                  <a:lnTo>
                    <a:pt x="1139518" y="508000"/>
                  </a:lnTo>
                  <a:lnTo>
                    <a:pt x="1059015" y="508000"/>
                  </a:lnTo>
                  <a:lnTo>
                    <a:pt x="1058123" y="495300"/>
                  </a:lnTo>
                  <a:lnTo>
                    <a:pt x="1061267" y="495300"/>
                  </a:lnTo>
                  <a:lnTo>
                    <a:pt x="1062449" y="487719"/>
                  </a:lnTo>
                  <a:close/>
                </a:path>
                <a:path w="7287259" h="3327400">
                  <a:moveTo>
                    <a:pt x="1214180" y="533400"/>
                  </a:moveTo>
                  <a:lnTo>
                    <a:pt x="1207521" y="533400"/>
                  </a:lnTo>
                  <a:lnTo>
                    <a:pt x="1203929" y="546100"/>
                  </a:lnTo>
                  <a:lnTo>
                    <a:pt x="1218884" y="546100"/>
                  </a:lnTo>
                  <a:lnTo>
                    <a:pt x="1214180" y="533400"/>
                  </a:lnTo>
                  <a:close/>
                </a:path>
                <a:path w="7287259" h="3327400">
                  <a:moveTo>
                    <a:pt x="1054536" y="495300"/>
                  </a:moveTo>
                  <a:lnTo>
                    <a:pt x="1016726" y="495300"/>
                  </a:lnTo>
                  <a:lnTo>
                    <a:pt x="1020851" y="508000"/>
                  </a:lnTo>
                  <a:lnTo>
                    <a:pt x="1025750" y="520700"/>
                  </a:lnTo>
                  <a:lnTo>
                    <a:pt x="1037159" y="508000"/>
                  </a:lnTo>
                  <a:lnTo>
                    <a:pt x="1049205" y="508000"/>
                  </a:lnTo>
                  <a:lnTo>
                    <a:pt x="1054536" y="495300"/>
                  </a:lnTo>
                  <a:close/>
                </a:path>
                <a:path w="7287259" h="3327400">
                  <a:moveTo>
                    <a:pt x="1147262" y="509202"/>
                  </a:moveTo>
                  <a:lnTo>
                    <a:pt x="1140117" y="520700"/>
                  </a:lnTo>
                  <a:lnTo>
                    <a:pt x="1160405" y="520700"/>
                  </a:lnTo>
                  <a:lnTo>
                    <a:pt x="1147262" y="509202"/>
                  </a:lnTo>
                  <a:close/>
                </a:path>
                <a:path w="7287259" h="3327400">
                  <a:moveTo>
                    <a:pt x="1169208" y="508000"/>
                  </a:moveTo>
                  <a:lnTo>
                    <a:pt x="1162434" y="508000"/>
                  </a:lnTo>
                  <a:lnTo>
                    <a:pt x="1168250" y="520700"/>
                  </a:lnTo>
                  <a:lnTo>
                    <a:pt x="1175502" y="520700"/>
                  </a:lnTo>
                  <a:lnTo>
                    <a:pt x="1169208" y="508000"/>
                  </a:lnTo>
                  <a:close/>
                </a:path>
                <a:path w="7287259" h="3327400">
                  <a:moveTo>
                    <a:pt x="1148010" y="508000"/>
                  </a:moveTo>
                  <a:lnTo>
                    <a:pt x="1145888" y="508000"/>
                  </a:lnTo>
                  <a:lnTo>
                    <a:pt x="1147262" y="509202"/>
                  </a:lnTo>
                  <a:lnTo>
                    <a:pt x="1148010" y="508000"/>
                  </a:lnTo>
                  <a:close/>
                </a:path>
                <a:path w="7287259" h="3327400">
                  <a:moveTo>
                    <a:pt x="1063248" y="482600"/>
                  </a:moveTo>
                  <a:lnTo>
                    <a:pt x="987385" y="482600"/>
                  </a:lnTo>
                  <a:lnTo>
                    <a:pt x="989709" y="495300"/>
                  </a:lnTo>
                  <a:lnTo>
                    <a:pt x="993755" y="508000"/>
                  </a:lnTo>
                  <a:lnTo>
                    <a:pt x="1007639" y="495300"/>
                  </a:lnTo>
                  <a:lnTo>
                    <a:pt x="1054536" y="495300"/>
                  </a:lnTo>
                  <a:lnTo>
                    <a:pt x="1062449" y="487719"/>
                  </a:lnTo>
                  <a:lnTo>
                    <a:pt x="1063248" y="482600"/>
                  </a:lnTo>
                  <a:close/>
                </a:path>
                <a:path w="7287259" h="3327400">
                  <a:moveTo>
                    <a:pt x="1089846" y="495300"/>
                  </a:moveTo>
                  <a:lnTo>
                    <a:pt x="1058123" y="495300"/>
                  </a:lnTo>
                  <a:lnTo>
                    <a:pt x="1059015" y="508000"/>
                  </a:lnTo>
                  <a:lnTo>
                    <a:pt x="1104596" y="508000"/>
                  </a:lnTo>
                  <a:lnTo>
                    <a:pt x="1089846" y="495300"/>
                  </a:lnTo>
                  <a:close/>
                </a:path>
                <a:path w="7287259" h="3327400">
                  <a:moveTo>
                    <a:pt x="1124504" y="505826"/>
                  </a:moveTo>
                  <a:lnTo>
                    <a:pt x="1122484" y="508000"/>
                  </a:lnTo>
                  <a:lnTo>
                    <a:pt x="1127440" y="508000"/>
                  </a:lnTo>
                  <a:lnTo>
                    <a:pt x="1124504" y="505826"/>
                  </a:lnTo>
                  <a:close/>
                </a:path>
                <a:path w="7287259" h="3327400">
                  <a:moveTo>
                    <a:pt x="1134286" y="495300"/>
                  </a:moveTo>
                  <a:lnTo>
                    <a:pt x="1128591" y="501428"/>
                  </a:lnTo>
                  <a:lnTo>
                    <a:pt x="1137510" y="508000"/>
                  </a:lnTo>
                  <a:lnTo>
                    <a:pt x="1145888" y="508000"/>
                  </a:lnTo>
                  <a:lnTo>
                    <a:pt x="1134286" y="495300"/>
                  </a:lnTo>
                  <a:close/>
                </a:path>
                <a:path w="7287259" h="3327400">
                  <a:moveTo>
                    <a:pt x="1120274" y="495300"/>
                  </a:moveTo>
                  <a:lnTo>
                    <a:pt x="1110288" y="495300"/>
                  </a:lnTo>
                  <a:lnTo>
                    <a:pt x="1124504" y="505826"/>
                  </a:lnTo>
                  <a:lnTo>
                    <a:pt x="1128591" y="501428"/>
                  </a:lnTo>
                  <a:lnTo>
                    <a:pt x="1120274" y="495300"/>
                  </a:lnTo>
                  <a:close/>
                </a:path>
                <a:path w="7287259" h="3327400">
                  <a:moveTo>
                    <a:pt x="997249" y="457200"/>
                  </a:moveTo>
                  <a:lnTo>
                    <a:pt x="935111" y="457200"/>
                  </a:lnTo>
                  <a:lnTo>
                    <a:pt x="939410" y="469900"/>
                  </a:lnTo>
                  <a:lnTo>
                    <a:pt x="947275" y="482600"/>
                  </a:lnTo>
                  <a:lnTo>
                    <a:pt x="960757" y="482600"/>
                  </a:lnTo>
                  <a:lnTo>
                    <a:pt x="967593" y="495300"/>
                  </a:lnTo>
                  <a:lnTo>
                    <a:pt x="973621" y="495300"/>
                  </a:lnTo>
                  <a:lnTo>
                    <a:pt x="969749" y="482600"/>
                  </a:lnTo>
                  <a:lnTo>
                    <a:pt x="967917" y="469900"/>
                  </a:lnTo>
                  <a:lnTo>
                    <a:pt x="1002613" y="469900"/>
                  </a:lnTo>
                  <a:lnTo>
                    <a:pt x="997249" y="457200"/>
                  </a:lnTo>
                  <a:close/>
                </a:path>
                <a:path w="7287259" h="3327400">
                  <a:moveTo>
                    <a:pt x="1050826" y="469533"/>
                  </a:moveTo>
                  <a:lnTo>
                    <a:pt x="1050868" y="469900"/>
                  </a:lnTo>
                  <a:lnTo>
                    <a:pt x="967917" y="469900"/>
                  </a:lnTo>
                  <a:lnTo>
                    <a:pt x="973828" y="482600"/>
                  </a:lnTo>
                  <a:lnTo>
                    <a:pt x="973621" y="495300"/>
                  </a:lnTo>
                  <a:lnTo>
                    <a:pt x="978670" y="495300"/>
                  </a:lnTo>
                  <a:lnTo>
                    <a:pt x="987385" y="482600"/>
                  </a:lnTo>
                  <a:lnTo>
                    <a:pt x="1063248" y="482600"/>
                  </a:lnTo>
                  <a:lnTo>
                    <a:pt x="1051889" y="469900"/>
                  </a:lnTo>
                  <a:lnTo>
                    <a:pt x="1050826" y="469533"/>
                  </a:lnTo>
                  <a:close/>
                </a:path>
                <a:path w="7287259" h="3327400">
                  <a:moveTo>
                    <a:pt x="1106512" y="482600"/>
                  </a:moveTo>
                  <a:lnTo>
                    <a:pt x="1067794" y="482600"/>
                  </a:lnTo>
                  <a:lnTo>
                    <a:pt x="1062449" y="487719"/>
                  </a:lnTo>
                  <a:lnTo>
                    <a:pt x="1061267" y="495300"/>
                  </a:lnTo>
                  <a:lnTo>
                    <a:pt x="1095325" y="495300"/>
                  </a:lnTo>
                  <a:lnTo>
                    <a:pt x="1106512" y="482600"/>
                  </a:lnTo>
                  <a:close/>
                </a:path>
                <a:path w="7287259" h="3327400">
                  <a:moveTo>
                    <a:pt x="1065772" y="469900"/>
                  </a:moveTo>
                  <a:lnTo>
                    <a:pt x="1067412" y="482600"/>
                  </a:lnTo>
                  <a:lnTo>
                    <a:pt x="1070947" y="482600"/>
                  </a:lnTo>
                  <a:lnTo>
                    <a:pt x="1065772" y="469900"/>
                  </a:lnTo>
                  <a:close/>
                </a:path>
                <a:path w="7287259" h="3327400">
                  <a:moveTo>
                    <a:pt x="938125" y="444500"/>
                  </a:moveTo>
                  <a:lnTo>
                    <a:pt x="894801" y="444500"/>
                  </a:lnTo>
                  <a:lnTo>
                    <a:pt x="907086" y="469900"/>
                  </a:lnTo>
                  <a:lnTo>
                    <a:pt x="917436" y="469900"/>
                  </a:lnTo>
                  <a:lnTo>
                    <a:pt x="926311" y="457200"/>
                  </a:lnTo>
                  <a:lnTo>
                    <a:pt x="950039" y="457200"/>
                  </a:lnTo>
                  <a:lnTo>
                    <a:pt x="938125" y="444500"/>
                  </a:lnTo>
                  <a:close/>
                </a:path>
                <a:path w="7287259" h="3327400">
                  <a:moveTo>
                    <a:pt x="1015011" y="457200"/>
                  </a:moveTo>
                  <a:lnTo>
                    <a:pt x="998802" y="457200"/>
                  </a:lnTo>
                  <a:lnTo>
                    <a:pt x="1006071" y="469900"/>
                  </a:lnTo>
                  <a:lnTo>
                    <a:pt x="1050868" y="469900"/>
                  </a:lnTo>
                  <a:lnTo>
                    <a:pt x="1050733" y="469501"/>
                  </a:lnTo>
                  <a:lnTo>
                    <a:pt x="1015011" y="457200"/>
                  </a:lnTo>
                  <a:close/>
                </a:path>
                <a:path w="7287259" h="3327400">
                  <a:moveTo>
                    <a:pt x="1049411" y="457200"/>
                  </a:moveTo>
                  <a:lnTo>
                    <a:pt x="1046565" y="457200"/>
                  </a:lnTo>
                  <a:lnTo>
                    <a:pt x="1050733" y="469501"/>
                  </a:lnTo>
                  <a:lnTo>
                    <a:pt x="1049411" y="457200"/>
                  </a:lnTo>
                  <a:close/>
                </a:path>
                <a:path w="7287259" h="3327400">
                  <a:moveTo>
                    <a:pt x="989173" y="444500"/>
                  </a:moveTo>
                  <a:lnTo>
                    <a:pt x="949307" y="444500"/>
                  </a:lnTo>
                  <a:lnTo>
                    <a:pt x="966447" y="457200"/>
                  </a:lnTo>
                  <a:lnTo>
                    <a:pt x="1005578" y="457200"/>
                  </a:lnTo>
                  <a:lnTo>
                    <a:pt x="989173" y="444500"/>
                  </a:lnTo>
                  <a:close/>
                </a:path>
                <a:path w="7287259" h="3327400">
                  <a:moveTo>
                    <a:pt x="1021259" y="445718"/>
                  </a:moveTo>
                  <a:lnTo>
                    <a:pt x="1014671" y="457200"/>
                  </a:lnTo>
                  <a:lnTo>
                    <a:pt x="1021854" y="457200"/>
                  </a:lnTo>
                  <a:lnTo>
                    <a:pt x="1021259" y="445718"/>
                  </a:lnTo>
                  <a:close/>
                </a:path>
                <a:path w="7287259" h="3327400">
                  <a:moveTo>
                    <a:pt x="1021958" y="444500"/>
                  </a:moveTo>
                  <a:lnTo>
                    <a:pt x="1021196" y="444500"/>
                  </a:lnTo>
                  <a:lnTo>
                    <a:pt x="1021259" y="445718"/>
                  </a:lnTo>
                  <a:lnTo>
                    <a:pt x="1021958" y="444500"/>
                  </a:lnTo>
                  <a:close/>
                </a:path>
                <a:path w="7287259" h="3327400">
                  <a:moveTo>
                    <a:pt x="978659" y="431800"/>
                  </a:moveTo>
                  <a:lnTo>
                    <a:pt x="854303" y="431800"/>
                  </a:lnTo>
                  <a:lnTo>
                    <a:pt x="856681" y="444500"/>
                  </a:lnTo>
                  <a:lnTo>
                    <a:pt x="989447" y="444500"/>
                  </a:lnTo>
                  <a:lnTo>
                    <a:pt x="978659" y="431800"/>
                  </a:lnTo>
                  <a:close/>
                </a:path>
                <a:path w="7287259" h="3327400">
                  <a:moveTo>
                    <a:pt x="838484" y="419100"/>
                  </a:moveTo>
                  <a:lnTo>
                    <a:pt x="825421" y="419100"/>
                  </a:lnTo>
                  <a:lnTo>
                    <a:pt x="826007" y="431800"/>
                  </a:lnTo>
                  <a:lnTo>
                    <a:pt x="838484" y="419100"/>
                  </a:lnTo>
                  <a:close/>
                </a:path>
                <a:path w="7287259" h="3327400">
                  <a:moveTo>
                    <a:pt x="946868" y="419100"/>
                  </a:moveTo>
                  <a:lnTo>
                    <a:pt x="838484" y="419100"/>
                  </a:lnTo>
                  <a:lnTo>
                    <a:pt x="840768" y="431800"/>
                  </a:lnTo>
                  <a:lnTo>
                    <a:pt x="941703" y="431800"/>
                  </a:lnTo>
                  <a:lnTo>
                    <a:pt x="946868" y="419100"/>
                  </a:lnTo>
                  <a:close/>
                </a:path>
                <a:path w="7287259" h="3327400">
                  <a:moveTo>
                    <a:pt x="959368" y="419100"/>
                  </a:moveTo>
                  <a:lnTo>
                    <a:pt x="953517" y="419100"/>
                  </a:lnTo>
                  <a:lnTo>
                    <a:pt x="949837" y="431800"/>
                  </a:lnTo>
                  <a:lnTo>
                    <a:pt x="951700" y="431800"/>
                  </a:lnTo>
                  <a:lnTo>
                    <a:pt x="959368" y="419100"/>
                  </a:lnTo>
                  <a:close/>
                </a:path>
                <a:path w="7287259" h="3327400">
                  <a:moveTo>
                    <a:pt x="911791" y="406400"/>
                  </a:moveTo>
                  <a:lnTo>
                    <a:pt x="785587" y="406400"/>
                  </a:lnTo>
                  <a:lnTo>
                    <a:pt x="810403" y="419100"/>
                  </a:lnTo>
                  <a:lnTo>
                    <a:pt x="917806" y="419100"/>
                  </a:lnTo>
                  <a:lnTo>
                    <a:pt x="911791" y="406400"/>
                  </a:lnTo>
                  <a:close/>
                </a:path>
                <a:path w="7287259" h="3327400">
                  <a:moveTo>
                    <a:pt x="925722" y="406400"/>
                  </a:moveTo>
                  <a:lnTo>
                    <a:pt x="919866" y="406400"/>
                  </a:lnTo>
                  <a:lnTo>
                    <a:pt x="925413" y="419100"/>
                  </a:lnTo>
                  <a:lnTo>
                    <a:pt x="931115" y="419100"/>
                  </a:lnTo>
                  <a:lnTo>
                    <a:pt x="925722" y="406400"/>
                  </a:lnTo>
                  <a:close/>
                </a:path>
                <a:path w="7287259" h="3327400">
                  <a:moveTo>
                    <a:pt x="867791" y="381000"/>
                  </a:moveTo>
                  <a:lnTo>
                    <a:pt x="745765" y="381000"/>
                  </a:lnTo>
                  <a:lnTo>
                    <a:pt x="774027" y="406400"/>
                  </a:lnTo>
                  <a:lnTo>
                    <a:pt x="772807" y="393700"/>
                  </a:lnTo>
                  <a:lnTo>
                    <a:pt x="873965" y="393700"/>
                  </a:lnTo>
                  <a:lnTo>
                    <a:pt x="867791" y="381000"/>
                  </a:lnTo>
                  <a:close/>
                </a:path>
                <a:path w="7287259" h="3327400">
                  <a:moveTo>
                    <a:pt x="793432" y="393700"/>
                  </a:moveTo>
                  <a:lnTo>
                    <a:pt x="776197" y="393700"/>
                  </a:lnTo>
                  <a:lnTo>
                    <a:pt x="786502" y="406400"/>
                  </a:lnTo>
                  <a:lnTo>
                    <a:pt x="800898" y="406400"/>
                  </a:lnTo>
                  <a:lnTo>
                    <a:pt x="793432" y="393700"/>
                  </a:lnTo>
                  <a:close/>
                </a:path>
                <a:path w="7287259" h="3327400">
                  <a:moveTo>
                    <a:pt x="820414" y="393700"/>
                  </a:moveTo>
                  <a:lnTo>
                    <a:pt x="798872" y="393700"/>
                  </a:lnTo>
                  <a:lnTo>
                    <a:pt x="800898" y="406400"/>
                  </a:lnTo>
                  <a:lnTo>
                    <a:pt x="824609" y="406400"/>
                  </a:lnTo>
                  <a:lnTo>
                    <a:pt x="820414" y="393700"/>
                  </a:lnTo>
                  <a:close/>
                </a:path>
                <a:path w="7287259" h="3327400">
                  <a:moveTo>
                    <a:pt x="874013" y="393700"/>
                  </a:moveTo>
                  <a:lnTo>
                    <a:pt x="820414" y="393700"/>
                  </a:lnTo>
                  <a:lnTo>
                    <a:pt x="829398" y="406400"/>
                  </a:lnTo>
                  <a:lnTo>
                    <a:pt x="887430" y="406400"/>
                  </a:lnTo>
                  <a:lnTo>
                    <a:pt x="874013" y="393700"/>
                  </a:lnTo>
                  <a:close/>
                </a:path>
                <a:path w="7287259" h="3327400">
                  <a:moveTo>
                    <a:pt x="896566" y="393700"/>
                  </a:moveTo>
                  <a:lnTo>
                    <a:pt x="894230" y="406400"/>
                  </a:lnTo>
                  <a:lnTo>
                    <a:pt x="896594" y="406400"/>
                  </a:lnTo>
                  <a:lnTo>
                    <a:pt x="896566" y="393700"/>
                  </a:lnTo>
                  <a:close/>
                </a:path>
                <a:path w="7287259" h="3327400">
                  <a:moveTo>
                    <a:pt x="901003" y="393700"/>
                  </a:moveTo>
                  <a:lnTo>
                    <a:pt x="903872" y="406400"/>
                  </a:lnTo>
                  <a:lnTo>
                    <a:pt x="906726" y="406400"/>
                  </a:lnTo>
                  <a:lnTo>
                    <a:pt x="901003" y="393700"/>
                  </a:lnTo>
                  <a:close/>
                </a:path>
                <a:path w="7287259" h="3327400">
                  <a:moveTo>
                    <a:pt x="730497" y="368300"/>
                  </a:moveTo>
                  <a:lnTo>
                    <a:pt x="720855" y="368300"/>
                  </a:lnTo>
                  <a:lnTo>
                    <a:pt x="726151" y="381000"/>
                  </a:lnTo>
                  <a:lnTo>
                    <a:pt x="729188" y="381000"/>
                  </a:lnTo>
                  <a:lnTo>
                    <a:pt x="730497" y="368300"/>
                  </a:lnTo>
                  <a:close/>
                </a:path>
                <a:path w="7287259" h="3327400">
                  <a:moveTo>
                    <a:pt x="811446" y="368300"/>
                  </a:moveTo>
                  <a:lnTo>
                    <a:pt x="730497" y="368300"/>
                  </a:lnTo>
                  <a:lnTo>
                    <a:pt x="734174" y="381000"/>
                  </a:lnTo>
                  <a:lnTo>
                    <a:pt x="811686" y="381000"/>
                  </a:lnTo>
                  <a:lnTo>
                    <a:pt x="812572" y="379712"/>
                  </a:lnTo>
                  <a:lnTo>
                    <a:pt x="811446" y="368300"/>
                  </a:lnTo>
                  <a:close/>
                </a:path>
                <a:path w="7287259" h="3327400">
                  <a:moveTo>
                    <a:pt x="820425" y="368300"/>
                  </a:moveTo>
                  <a:lnTo>
                    <a:pt x="812572" y="379712"/>
                  </a:lnTo>
                  <a:lnTo>
                    <a:pt x="812699" y="381000"/>
                  </a:lnTo>
                  <a:lnTo>
                    <a:pt x="821329" y="381000"/>
                  </a:lnTo>
                  <a:lnTo>
                    <a:pt x="820425" y="368300"/>
                  </a:lnTo>
                  <a:close/>
                </a:path>
                <a:path w="7287259" h="3327400">
                  <a:moveTo>
                    <a:pt x="826514" y="368300"/>
                  </a:moveTo>
                  <a:lnTo>
                    <a:pt x="822460" y="368300"/>
                  </a:lnTo>
                  <a:lnTo>
                    <a:pt x="827214" y="381000"/>
                  </a:lnTo>
                  <a:lnTo>
                    <a:pt x="831617" y="381000"/>
                  </a:lnTo>
                  <a:lnTo>
                    <a:pt x="826514" y="368300"/>
                  </a:lnTo>
                  <a:close/>
                </a:path>
                <a:path w="7287259" h="3327400">
                  <a:moveTo>
                    <a:pt x="841892" y="368300"/>
                  </a:moveTo>
                  <a:lnTo>
                    <a:pt x="829590" y="368300"/>
                  </a:lnTo>
                  <a:lnTo>
                    <a:pt x="838266" y="381000"/>
                  </a:lnTo>
                  <a:lnTo>
                    <a:pt x="848503" y="381000"/>
                  </a:lnTo>
                  <a:lnTo>
                    <a:pt x="841892" y="368300"/>
                  </a:lnTo>
                  <a:close/>
                </a:path>
                <a:path w="7287259" h="3327400">
                  <a:moveTo>
                    <a:pt x="704330" y="355600"/>
                  </a:moveTo>
                  <a:lnTo>
                    <a:pt x="676669" y="355600"/>
                  </a:lnTo>
                  <a:lnTo>
                    <a:pt x="683407" y="368300"/>
                  </a:lnTo>
                  <a:lnTo>
                    <a:pt x="699687" y="368300"/>
                  </a:lnTo>
                  <a:lnTo>
                    <a:pt x="704330" y="355600"/>
                  </a:lnTo>
                  <a:close/>
                </a:path>
                <a:path w="7287259" h="3327400">
                  <a:moveTo>
                    <a:pt x="816555" y="355600"/>
                  </a:moveTo>
                  <a:lnTo>
                    <a:pt x="704330" y="355600"/>
                  </a:lnTo>
                  <a:lnTo>
                    <a:pt x="712484" y="368300"/>
                  </a:lnTo>
                  <a:lnTo>
                    <a:pt x="816989" y="368300"/>
                  </a:lnTo>
                  <a:lnTo>
                    <a:pt x="816555" y="355600"/>
                  </a:lnTo>
                  <a:close/>
                </a:path>
                <a:path w="7287259" h="3327400">
                  <a:moveTo>
                    <a:pt x="760424" y="342900"/>
                  </a:moveTo>
                  <a:lnTo>
                    <a:pt x="656226" y="342900"/>
                  </a:lnTo>
                  <a:lnTo>
                    <a:pt x="658969" y="355600"/>
                  </a:lnTo>
                  <a:lnTo>
                    <a:pt x="777240" y="355600"/>
                  </a:lnTo>
                  <a:lnTo>
                    <a:pt x="776376" y="352943"/>
                  </a:lnTo>
                  <a:lnTo>
                    <a:pt x="760424" y="342900"/>
                  </a:lnTo>
                  <a:close/>
                </a:path>
                <a:path w="7287259" h="3327400">
                  <a:moveTo>
                    <a:pt x="777374" y="353571"/>
                  </a:moveTo>
                  <a:lnTo>
                    <a:pt x="777240" y="355600"/>
                  </a:lnTo>
                  <a:lnTo>
                    <a:pt x="780596" y="355600"/>
                  </a:lnTo>
                  <a:lnTo>
                    <a:pt x="777374" y="353571"/>
                  </a:lnTo>
                  <a:close/>
                </a:path>
                <a:path w="7287259" h="3327400">
                  <a:moveTo>
                    <a:pt x="790694" y="342900"/>
                  </a:moveTo>
                  <a:lnTo>
                    <a:pt x="787894" y="342900"/>
                  </a:lnTo>
                  <a:lnTo>
                    <a:pt x="780596" y="355600"/>
                  </a:lnTo>
                  <a:lnTo>
                    <a:pt x="797369" y="355600"/>
                  </a:lnTo>
                  <a:lnTo>
                    <a:pt x="790694" y="342900"/>
                  </a:lnTo>
                  <a:close/>
                </a:path>
                <a:path w="7287259" h="3327400">
                  <a:moveTo>
                    <a:pt x="778078" y="342900"/>
                  </a:moveTo>
                  <a:lnTo>
                    <a:pt x="773109" y="342900"/>
                  </a:lnTo>
                  <a:lnTo>
                    <a:pt x="776376" y="352943"/>
                  </a:lnTo>
                  <a:lnTo>
                    <a:pt x="777374" y="353571"/>
                  </a:lnTo>
                  <a:lnTo>
                    <a:pt x="778078" y="342900"/>
                  </a:lnTo>
                  <a:close/>
                </a:path>
                <a:path w="7287259" h="3327400">
                  <a:moveTo>
                    <a:pt x="708649" y="330200"/>
                  </a:moveTo>
                  <a:lnTo>
                    <a:pt x="622424" y="330200"/>
                  </a:lnTo>
                  <a:lnTo>
                    <a:pt x="634189" y="342900"/>
                  </a:lnTo>
                  <a:lnTo>
                    <a:pt x="714613" y="342900"/>
                  </a:lnTo>
                  <a:lnTo>
                    <a:pt x="708649" y="330200"/>
                  </a:lnTo>
                  <a:close/>
                </a:path>
                <a:path w="7287259" h="3327400">
                  <a:moveTo>
                    <a:pt x="729296" y="330200"/>
                  </a:moveTo>
                  <a:lnTo>
                    <a:pt x="711392" y="330200"/>
                  </a:lnTo>
                  <a:lnTo>
                    <a:pt x="712365" y="334035"/>
                  </a:lnTo>
                  <a:lnTo>
                    <a:pt x="720953" y="342900"/>
                  </a:lnTo>
                  <a:lnTo>
                    <a:pt x="735546" y="342900"/>
                  </a:lnTo>
                  <a:lnTo>
                    <a:pt x="729296" y="330200"/>
                  </a:lnTo>
                  <a:close/>
                </a:path>
                <a:path w="7287259" h="3327400">
                  <a:moveTo>
                    <a:pt x="752223" y="330615"/>
                  </a:moveTo>
                  <a:lnTo>
                    <a:pt x="744796" y="342900"/>
                  </a:lnTo>
                  <a:lnTo>
                    <a:pt x="752168" y="342900"/>
                  </a:lnTo>
                  <a:lnTo>
                    <a:pt x="752223" y="330615"/>
                  </a:lnTo>
                  <a:close/>
                </a:path>
                <a:path w="7287259" h="3327400">
                  <a:moveTo>
                    <a:pt x="776585" y="330200"/>
                  </a:moveTo>
                  <a:lnTo>
                    <a:pt x="769839" y="330200"/>
                  </a:lnTo>
                  <a:lnTo>
                    <a:pt x="778066" y="342900"/>
                  </a:lnTo>
                  <a:lnTo>
                    <a:pt x="776585" y="330200"/>
                  </a:lnTo>
                  <a:close/>
                </a:path>
                <a:path w="7287259" h="3327400">
                  <a:moveTo>
                    <a:pt x="711392" y="330200"/>
                  </a:moveTo>
                  <a:lnTo>
                    <a:pt x="708649" y="330200"/>
                  </a:lnTo>
                  <a:lnTo>
                    <a:pt x="712365" y="334035"/>
                  </a:lnTo>
                  <a:lnTo>
                    <a:pt x="711392" y="330200"/>
                  </a:lnTo>
                  <a:close/>
                </a:path>
                <a:path w="7287259" h="3327400">
                  <a:moveTo>
                    <a:pt x="752474" y="330200"/>
                  </a:moveTo>
                  <a:lnTo>
                    <a:pt x="752225" y="330200"/>
                  </a:lnTo>
                  <a:lnTo>
                    <a:pt x="752223" y="330615"/>
                  </a:lnTo>
                  <a:lnTo>
                    <a:pt x="752474" y="330200"/>
                  </a:lnTo>
                  <a:close/>
                </a:path>
                <a:path w="7287259" h="3327400">
                  <a:moveTo>
                    <a:pt x="702047" y="304800"/>
                  </a:moveTo>
                  <a:lnTo>
                    <a:pt x="576688" y="304800"/>
                  </a:lnTo>
                  <a:lnTo>
                    <a:pt x="604163" y="330200"/>
                  </a:lnTo>
                  <a:lnTo>
                    <a:pt x="711026" y="330200"/>
                  </a:lnTo>
                  <a:lnTo>
                    <a:pt x="721043" y="317500"/>
                  </a:lnTo>
                  <a:lnTo>
                    <a:pt x="701797" y="317500"/>
                  </a:lnTo>
                  <a:lnTo>
                    <a:pt x="702047" y="304800"/>
                  </a:lnTo>
                  <a:close/>
                </a:path>
                <a:path w="7287259" h="3327400">
                  <a:moveTo>
                    <a:pt x="724568" y="317500"/>
                  </a:moveTo>
                  <a:lnTo>
                    <a:pt x="730394" y="330200"/>
                  </a:lnTo>
                  <a:lnTo>
                    <a:pt x="732688" y="330200"/>
                  </a:lnTo>
                  <a:lnTo>
                    <a:pt x="724568" y="317500"/>
                  </a:lnTo>
                  <a:close/>
                </a:path>
                <a:path w="7287259" h="3327400">
                  <a:moveTo>
                    <a:pt x="744925" y="317500"/>
                  </a:moveTo>
                  <a:lnTo>
                    <a:pt x="737312" y="317500"/>
                  </a:lnTo>
                  <a:lnTo>
                    <a:pt x="745111" y="330200"/>
                  </a:lnTo>
                  <a:lnTo>
                    <a:pt x="744925" y="317500"/>
                  </a:lnTo>
                  <a:close/>
                </a:path>
                <a:path w="7287259" h="3327400">
                  <a:moveTo>
                    <a:pt x="720934" y="304800"/>
                  </a:moveTo>
                  <a:lnTo>
                    <a:pt x="716972" y="304800"/>
                  </a:lnTo>
                  <a:lnTo>
                    <a:pt x="715505" y="317500"/>
                  </a:lnTo>
                  <a:lnTo>
                    <a:pt x="720961" y="317500"/>
                  </a:lnTo>
                  <a:lnTo>
                    <a:pt x="720934" y="304800"/>
                  </a:lnTo>
                  <a:close/>
                </a:path>
                <a:path w="7287259" h="3327400">
                  <a:moveTo>
                    <a:pt x="591582" y="266700"/>
                  </a:moveTo>
                  <a:lnTo>
                    <a:pt x="527393" y="266700"/>
                  </a:lnTo>
                  <a:lnTo>
                    <a:pt x="521254" y="279400"/>
                  </a:lnTo>
                  <a:lnTo>
                    <a:pt x="535540" y="279400"/>
                  </a:lnTo>
                  <a:lnTo>
                    <a:pt x="539243" y="292100"/>
                  </a:lnTo>
                  <a:lnTo>
                    <a:pt x="550139" y="304800"/>
                  </a:lnTo>
                  <a:lnTo>
                    <a:pt x="567605" y="304800"/>
                  </a:lnTo>
                  <a:lnTo>
                    <a:pt x="583947" y="292100"/>
                  </a:lnTo>
                  <a:lnTo>
                    <a:pt x="586891" y="287129"/>
                  </a:lnTo>
                  <a:lnTo>
                    <a:pt x="584876" y="279400"/>
                  </a:lnTo>
                  <a:lnTo>
                    <a:pt x="591582" y="266700"/>
                  </a:lnTo>
                  <a:close/>
                </a:path>
                <a:path w="7287259" h="3327400">
                  <a:moveTo>
                    <a:pt x="608370" y="266700"/>
                  </a:moveTo>
                  <a:lnTo>
                    <a:pt x="593193" y="266700"/>
                  </a:lnTo>
                  <a:lnTo>
                    <a:pt x="594389" y="279400"/>
                  </a:lnTo>
                  <a:lnTo>
                    <a:pt x="591469" y="279400"/>
                  </a:lnTo>
                  <a:lnTo>
                    <a:pt x="586891" y="287129"/>
                  </a:lnTo>
                  <a:lnTo>
                    <a:pt x="588187" y="292100"/>
                  </a:lnTo>
                  <a:lnTo>
                    <a:pt x="578410" y="304800"/>
                  </a:lnTo>
                  <a:lnTo>
                    <a:pt x="653756" y="304800"/>
                  </a:lnTo>
                  <a:lnTo>
                    <a:pt x="647804" y="292100"/>
                  </a:lnTo>
                  <a:lnTo>
                    <a:pt x="633198" y="292100"/>
                  </a:lnTo>
                  <a:lnTo>
                    <a:pt x="618855" y="279400"/>
                  </a:lnTo>
                  <a:lnTo>
                    <a:pt x="608370" y="266700"/>
                  </a:lnTo>
                  <a:close/>
                </a:path>
                <a:path w="7287259" h="3327400">
                  <a:moveTo>
                    <a:pt x="659682" y="293902"/>
                  </a:moveTo>
                  <a:lnTo>
                    <a:pt x="659690" y="304800"/>
                  </a:lnTo>
                  <a:lnTo>
                    <a:pt x="667038" y="304800"/>
                  </a:lnTo>
                  <a:lnTo>
                    <a:pt x="659682" y="293902"/>
                  </a:lnTo>
                  <a:close/>
                </a:path>
                <a:path w="7287259" h="3327400">
                  <a:moveTo>
                    <a:pt x="696972" y="292100"/>
                  </a:moveTo>
                  <a:lnTo>
                    <a:pt x="687483" y="292100"/>
                  </a:lnTo>
                  <a:lnTo>
                    <a:pt x="698466" y="304800"/>
                  </a:lnTo>
                  <a:lnTo>
                    <a:pt x="705586" y="304800"/>
                  </a:lnTo>
                  <a:lnTo>
                    <a:pt x="696972" y="292100"/>
                  </a:lnTo>
                  <a:close/>
                </a:path>
                <a:path w="7287259" h="3327400">
                  <a:moveTo>
                    <a:pt x="659680" y="292100"/>
                  </a:moveTo>
                  <a:lnTo>
                    <a:pt x="658465" y="292100"/>
                  </a:lnTo>
                  <a:lnTo>
                    <a:pt x="659682" y="293902"/>
                  </a:lnTo>
                  <a:lnTo>
                    <a:pt x="659680" y="292100"/>
                  </a:lnTo>
                  <a:close/>
                </a:path>
                <a:path w="7287259" h="3327400">
                  <a:moveTo>
                    <a:pt x="535540" y="279400"/>
                  </a:moveTo>
                  <a:lnTo>
                    <a:pt x="513550" y="279400"/>
                  </a:lnTo>
                  <a:lnTo>
                    <a:pt x="524006" y="292100"/>
                  </a:lnTo>
                  <a:lnTo>
                    <a:pt x="528327" y="292100"/>
                  </a:lnTo>
                  <a:lnTo>
                    <a:pt x="535540" y="279400"/>
                  </a:lnTo>
                  <a:close/>
                </a:path>
                <a:path w="7287259" h="3327400">
                  <a:moveTo>
                    <a:pt x="659906" y="279400"/>
                  </a:moveTo>
                  <a:lnTo>
                    <a:pt x="642841" y="279400"/>
                  </a:lnTo>
                  <a:lnTo>
                    <a:pt x="643746" y="292100"/>
                  </a:lnTo>
                  <a:lnTo>
                    <a:pt x="677211" y="292100"/>
                  </a:lnTo>
                  <a:lnTo>
                    <a:pt x="659906" y="279400"/>
                  </a:lnTo>
                  <a:close/>
                </a:path>
                <a:path w="7287259" h="3327400">
                  <a:moveTo>
                    <a:pt x="591996" y="254000"/>
                  </a:moveTo>
                  <a:lnTo>
                    <a:pt x="578670" y="254000"/>
                  </a:lnTo>
                  <a:lnTo>
                    <a:pt x="584175" y="266700"/>
                  </a:lnTo>
                  <a:lnTo>
                    <a:pt x="591582" y="266700"/>
                  </a:lnTo>
                  <a:lnTo>
                    <a:pt x="584876" y="279400"/>
                  </a:lnTo>
                  <a:lnTo>
                    <a:pt x="586891" y="287129"/>
                  </a:lnTo>
                  <a:lnTo>
                    <a:pt x="591469" y="279400"/>
                  </a:lnTo>
                  <a:lnTo>
                    <a:pt x="594389" y="279400"/>
                  </a:lnTo>
                  <a:lnTo>
                    <a:pt x="591996" y="254000"/>
                  </a:lnTo>
                  <a:close/>
                </a:path>
                <a:path w="7287259" h="3327400">
                  <a:moveTo>
                    <a:pt x="506185" y="266700"/>
                  </a:moveTo>
                  <a:lnTo>
                    <a:pt x="482983" y="266700"/>
                  </a:lnTo>
                  <a:lnTo>
                    <a:pt x="493785" y="279400"/>
                  </a:lnTo>
                  <a:lnTo>
                    <a:pt x="500776" y="279400"/>
                  </a:lnTo>
                  <a:lnTo>
                    <a:pt x="506185" y="266700"/>
                  </a:lnTo>
                  <a:close/>
                </a:path>
                <a:path w="7287259" h="3327400">
                  <a:moveTo>
                    <a:pt x="559314" y="254000"/>
                  </a:moveTo>
                  <a:lnTo>
                    <a:pt x="459836" y="254000"/>
                  </a:lnTo>
                  <a:lnTo>
                    <a:pt x="466672" y="266700"/>
                  </a:lnTo>
                  <a:lnTo>
                    <a:pt x="575506" y="266700"/>
                  </a:lnTo>
                  <a:lnTo>
                    <a:pt x="559314" y="254000"/>
                  </a:lnTo>
                  <a:close/>
                </a:path>
                <a:path w="7287259" h="3327400">
                  <a:moveTo>
                    <a:pt x="532521" y="228600"/>
                  </a:moveTo>
                  <a:lnTo>
                    <a:pt x="430587" y="228600"/>
                  </a:lnTo>
                  <a:lnTo>
                    <a:pt x="438057" y="241300"/>
                  </a:lnTo>
                  <a:lnTo>
                    <a:pt x="444556" y="254000"/>
                  </a:lnTo>
                  <a:lnTo>
                    <a:pt x="542249" y="254000"/>
                  </a:lnTo>
                  <a:lnTo>
                    <a:pt x="530965" y="241300"/>
                  </a:lnTo>
                  <a:lnTo>
                    <a:pt x="536979" y="241300"/>
                  </a:lnTo>
                  <a:lnTo>
                    <a:pt x="532521" y="228600"/>
                  </a:lnTo>
                  <a:close/>
                </a:path>
                <a:path w="7287259" h="3327400">
                  <a:moveTo>
                    <a:pt x="579561" y="241300"/>
                  </a:moveTo>
                  <a:lnTo>
                    <a:pt x="532111" y="241300"/>
                  </a:lnTo>
                  <a:lnTo>
                    <a:pt x="552339" y="254000"/>
                  </a:lnTo>
                  <a:lnTo>
                    <a:pt x="580137" y="254000"/>
                  </a:lnTo>
                  <a:lnTo>
                    <a:pt x="579561" y="241300"/>
                  </a:lnTo>
                  <a:close/>
                </a:path>
                <a:path w="7287259" h="3327400">
                  <a:moveTo>
                    <a:pt x="401117" y="231600"/>
                  </a:moveTo>
                  <a:lnTo>
                    <a:pt x="400099" y="241300"/>
                  </a:lnTo>
                  <a:lnTo>
                    <a:pt x="405291" y="241300"/>
                  </a:lnTo>
                  <a:lnTo>
                    <a:pt x="402672" y="232680"/>
                  </a:lnTo>
                  <a:lnTo>
                    <a:pt x="401117" y="231600"/>
                  </a:lnTo>
                  <a:close/>
                </a:path>
                <a:path w="7287259" h="3327400">
                  <a:moveTo>
                    <a:pt x="430587" y="228600"/>
                  </a:moveTo>
                  <a:lnTo>
                    <a:pt x="401433" y="228600"/>
                  </a:lnTo>
                  <a:lnTo>
                    <a:pt x="402672" y="232680"/>
                  </a:lnTo>
                  <a:lnTo>
                    <a:pt x="415084" y="241300"/>
                  </a:lnTo>
                  <a:lnTo>
                    <a:pt x="424160" y="241300"/>
                  </a:lnTo>
                  <a:lnTo>
                    <a:pt x="430587" y="228600"/>
                  </a:lnTo>
                  <a:close/>
                </a:path>
                <a:path w="7287259" h="3327400">
                  <a:moveTo>
                    <a:pt x="546964" y="228600"/>
                  </a:moveTo>
                  <a:lnTo>
                    <a:pt x="541953" y="228600"/>
                  </a:lnTo>
                  <a:lnTo>
                    <a:pt x="538679" y="241300"/>
                  </a:lnTo>
                  <a:lnTo>
                    <a:pt x="539547" y="241300"/>
                  </a:lnTo>
                  <a:lnTo>
                    <a:pt x="546964" y="228600"/>
                  </a:lnTo>
                  <a:close/>
                </a:path>
                <a:path w="7287259" h="3327400">
                  <a:moveTo>
                    <a:pt x="401433" y="228600"/>
                  </a:moveTo>
                  <a:lnTo>
                    <a:pt x="396797" y="228600"/>
                  </a:lnTo>
                  <a:lnTo>
                    <a:pt x="401117" y="231600"/>
                  </a:lnTo>
                  <a:lnTo>
                    <a:pt x="401433" y="228600"/>
                  </a:lnTo>
                  <a:close/>
                </a:path>
                <a:path w="7287259" h="3327400">
                  <a:moveTo>
                    <a:pt x="486166" y="215900"/>
                  </a:moveTo>
                  <a:lnTo>
                    <a:pt x="374809" y="215900"/>
                  </a:lnTo>
                  <a:lnTo>
                    <a:pt x="382428" y="228600"/>
                  </a:lnTo>
                  <a:lnTo>
                    <a:pt x="490540" y="228600"/>
                  </a:lnTo>
                  <a:lnTo>
                    <a:pt x="486166" y="215900"/>
                  </a:lnTo>
                  <a:close/>
                </a:path>
                <a:path w="7287259" h="3327400">
                  <a:moveTo>
                    <a:pt x="349363" y="190500"/>
                  </a:moveTo>
                  <a:lnTo>
                    <a:pt x="346007" y="190500"/>
                  </a:lnTo>
                  <a:lnTo>
                    <a:pt x="347501" y="203200"/>
                  </a:lnTo>
                  <a:lnTo>
                    <a:pt x="353452" y="215900"/>
                  </a:lnTo>
                  <a:lnTo>
                    <a:pt x="483389" y="215900"/>
                  </a:lnTo>
                  <a:lnTo>
                    <a:pt x="461333" y="203200"/>
                  </a:lnTo>
                  <a:lnTo>
                    <a:pt x="357962" y="203200"/>
                  </a:lnTo>
                  <a:lnTo>
                    <a:pt x="349363" y="190500"/>
                  </a:lnTo>
                  <a:close/>
                </a:path>
                <a:path w="7287259" h="3327400">
                  <a:moveTo>
                    <a:pt x="342835" y="177800"/>
                  </a:moveTo>
                  <a:lnTo>
                    <a:pt x="295748" y="177800"/>
                  </a:lnTo>
                  <a:lnTo>
                    <a:pt x="303352" y="190500"/>
                  </a:lnTo>
                  <a:lnTo>
                    <a:pt x="328396" y="203200"/>
                  </a:lnTo>
                  <a:lnTo>
                    <a:pt x="340528" y="203200"/>
                  </a:lnTo>
                  <a:lnTo>
                    <a:pt x="343942" y="190500"/>
                  </a:lnTo>
                  <a:lnTo>
                    <a:pt x="342835" y="177800"/>
                  </a:lnTo>
                  <a:close/>
                </a:path>
                <a:path w="7287259" h="3327400">
                  <a:moveTo>
                    <a:pt x="390182" y="190500"/>
                  </a:moveTo>
                  <a:lnTo>
                    <a:pt x="359548" y="190500"/>
                  </a:lnTo>
                  <a:lnTo>
                    <a:pt x="357962" y="203200"/>
                  </a:lnTo>
                  <a:lnTo>
                    <a:pt x="392714" y="203200"/>
                  </a:lnTo>
                  <a:lnTo>
                    <a:pt x="390182" y="190500"/>
                  </a:lnTo>
                  <a:close/>
                </a:path>
                <a:path w="7287259" h="3327400">
                  <a:moveTo>
                    <a:pt x="409932" y="190500"/>
                  </a:moveTo>
                  <a:lnTo>
                    <a:pt x="390182" y="190500"/>
                  </a:lnTo>
                  <a:lnTo>
                    <a:pt x="395525" y="203200"/>
                  </a:lnTo>
                  <a:lnTo>
                    <a:pt x="410152" y="203200"/>
                  </a:lnTo>
                  <a:lnTo>
                    <a:pt x="409932" y="190500"/>
                  </a:lnTo>
                  <a:close/>
                </a:path>
                <a:path w="7287259" h="3327400">
                  <a:moveTo>
                    <a:pt x="426176" y="177800"/>
                  </a:moveTo>
                  <a:lnTo>
                    <a:pt x="359780" y="177800"/>
                  </a:lnTo>
                  <a:lnTo>
                    <a:pt x="362753" y="190500"/>
                  </a:lnTo>
                  <a:lnTo>
                    <a:pt x="413350" y="190500"/>
                  </a:lnTo>
                  <a:lnTo>
                    <a:pt x="410152" y="203200"/>
                  </a:lnTo>
                  <a:lnTo>
                    <a:pt x="444627" y="203200"/>
                  </a:lnTo>
                  <a:lnTo>
                    <a:pt x="417135" y="190500"/>
                  </a:lnTo>
                  <a:lnTo>
                    <a:pt x="426176" y="177800"/>
                  </a:lnTo>
                  <a:close/>
                </a:path>
                <a:path w="7287259" h="3327400">
                  <a:moveTo>
                    <a:pt x="468574" y="190500"/>
                  </a:moveTo>
                  <a:lnTo>
                    <a:pt x="454205" y="190500"/>
                  </a:lnTo>
                  <a:lnTo>
                    <a:pt x="451603" y="203200"/>
                  </a:lnTo>
                  <a:lnTo>
                    <a:pt x="470050" y="203200"/>
                  </a:lnTo>
                  <a:lnTo>
                    <a:pt x="468574" y="190500"/>
                  </a:lnTo>
                  <a:close/>
                </a:path>
                <a:path w="7287259" h="3327400">
                  <a:moveTo>
                    <a:pt x="357405" y="177800"/>
                  </a:moveTo>
                  <a:lnTo>
                    <a:pt x="351071" y="177800"/>
                  </a:lnTo>
                  <a:lnTo>
                    <a:pt x="356367" y="190500"/>
                  </a:lnTo>
                  <a:lnTo>
                    <a:pt x="357405" y="177800"/>
                  </a:lnTo>
                  <a:close/>
                </a:path>
                <a:path w="7287259" h="3327400">
                  <a:moveTo>
                    <a:pt x="272688" y="165100"/>
                  </a:moveTo>
                  <a:lnTo>
                    <a:pt x="261724" y="165100"/>
                  </a:lnTo>
                  <a:lnTo>
                    <a:pt x="276537" y="177800"/>
                  </a:lnTo>
                  <a:lnTo>
                    <a:pt x="272688" y="165100"/>
                  </a:lnTo>
                  <a:close/>
                </a:path>
                <a:path w="7287259" h="3327400">
                  <a:moveTo>
                    <a:pt x="366132" y="165100"/>
                  </a:moveTo>
                  <a:lnTo>
                    <a:pt x="278932" y="165100"/>
                  </a:lnTo>
                  <a:lnTo>
                    <a:pt x="287114" y="177800"/>
                  </a:lnTo>
                  <a:lnTo>
                    <a:pt x="385470" y="177800"/>
                  </a:lnTo>
                  <a:lnTo>
                    <a:pt x="366132" y="165100"/>
                  </a:lnTo>
                  <a:close/>
                </a:path>
                <a:path w="7287259" h="3327400">
                  <a:moveTo>
                    <a:pt x="386919" y="167045"/>
                  </a:moveTo>
                  <a:lnTo>
                    <a:pt x="385470" y="177800"/>
                  </a:lnTo>
                  <a:lnTo>
                    <a:pt x="394702" y="177800"/>
                  </a:lnTo>
                  <a:lnTo>
                    <a:pt x="386919" y="167045"/>
                  </a:lnTo>
                  <a:close/>
                </a:path>
                <a:path w="7287259" h="3327400">
                  <a:moveTo>
                    <a:pt x="402243" y="165100"/>
                  </a:moveTo>
                  <a:lnTo>
                    <a:pt x="391391" y="165100"/>
                  </a:lnTo>
                  <a:lnTo>
                    <a:pt x="394702" y="177800"/>
                  </a:lnTo>
                  <a:lnTo>
                    <a:pt x="411531" y="177800"/>
                  </a:lnTo>
                  <a:lnTo>
                    <a:pt x="402243" y="165100"/>
                  </a:lnTo>
                  <a:close/>
                </a:path>
                <a:path w="7287259" h="3327400">
                  <a:moveTo>
                    <a:pt x="387181" y="165100"/>
                  </a:moveTo>
                  <a:lnTo>
                    <a:pt x="385511" y="165100"/>
                  </a:lnTo>
                  <a:lnTo>
                    <a:pt x="386919" y="167045"/>
                  </a:lnTo>
                  <a:lnTo>
                    <a:pt x="387181" y="165100"/>
                  </a:lnTo>
                  <a:close/>
                </a:path>
                <a:path w="7287259" h="3327400">
                  <a:moveTo>
                    <a:pt x="307554" y="152400"/>
                  </a:moveTo>
                  <a:lnTo>
                    <a:pt x="240550" y="152400"/>
                  </a:lnTo>
                  <a:lnTo>
                    <a:pt x="244359" y="165100"/>
                  </a:lnTo>
                  <a:lnTo>
                    <a:pt x="319722" y="165100"/>
                  </a:lnTo>
                  <a:lnTo>
                    <a:pt x="307554" y="152400"/>
                  </a:lnTo>
                  <a:close/>
                </a:path>
                <a:path w="7287259" h="3327400">
                  <a:moveTo>
                    <a:pt x="340963" y="152400"/>
                  </a:moveTo>
                  <a:lnTo>
                    <a:pt x="322483" y="152400"/>
                  </a:lnTo>
                  <a:lnTo>
                    <a:pt x="319722" y="165100"/>
                  </a:lnTo>
                  <a:lnTo>
                    <a:pt x="348183" y="165100"/>
                  </a:lnTo>
                  <a:lnTo>
                    <a:pt x="340963" y="152400"/>
                  </a:lnTo>
                  <a:close/>
                </a:path>
                <a:path w="7287259" h="3327400">
                  <a:moveTo>
                    <a:pt x="363723" y="152400"/>
                  </a:moveTo>
                  <a:lnTo>
                    <a:pt x="345467" y="152400"/>
                  </a:lnTo>
                  <a:lnTo>
                    <a:pt x="348779" y="165100"/>
                  </a:lnTo>
                  <a:lnTo>
                    <a:pt x="369571" y="165100"/>
                  </a:lnTo>
                  <a:lnTo>
                    <a:pt x="363723" y="152400"/>
                  </a:lnTo>
                  <a:close/>
                </a:path>
                <a:path w="7287259" h="3327400">
                  <a:moveTo>
                    <a:pt x="328185" y="127000"/>
                  </a:moveTo>
                  <a:lnTo>
                    <a:pt x="319586" y="139700"/>
                  </a:lnTo>
                  <a:lnTo>
                    <a:pt x="212752" y="139700"/>
                  </a:lnTo>
                  <a:lnTo>
                    <a:pt x="219127" y="152400"/>
                  </a:lnTo>
                  <a:lnTo>
                    <a:pt x="330507" y="152400"/>
                  </a:lnTo>
                  <a:lnTo>
                    <a:pt x="333785" y="147448"/>
                  </a:lnTo>
                  <a:lnTo>
                    <a:pt x="335399" y="139700"/>
                  </a:lnTo>
                  <a:lnTo>
                    <a:pt x="328185" y="127000"/>
                  </a:lnTo>
                  <a:close/>
                </a:path>
                <a:path w="7287259" h="3327400">
                  <a:moveTo>
                    <a:pt x="333785" y="147448"/>
                  </a:moveTo>
                  <a:lnTo>
                    <a:pt x="330507" y="152400"/>
                  </a:lnTo>
                  <a:lnTo>
                    <a:pt x="332754" y="152400"/>
                  </a:lnTo>
                  <a:lnTo>
                    <a:pt x="333785" y="147448"/>
                  </a:lnTo>
                  <a:close/>
                </a:path>
                <a:path w="7287259" h="3327400">
                  <a:moveTo>
                    <a:pt x="338914" y="139700"/>
                  </a:moveTo>
                  <a:lnTo>
                    <a:pt x="333785" y="147448"/>
                  </a:lnTo>
                  <a:lnTo>
                    <a:pt x="332754" y="152400"/>
                  </a:lnTo>
                  <a:lnTo>
                    <a:pt x="351652" y="152400"/>
                  </a:lnTo>
                  <a:lnTo>
                    <a:pt x="338914" y="139700"/>
                  </a:lnTo>
                  <a:close/>
                </a:path>
                <a:path w="7287259" h="3327400">
                  <a:moveTo>
                    <a:pt x="185033" y="114300"/>
                  </a:moveTo>
                  <a:lnTo>
                    <a:pt x="161677" y="114300"/>
                  </a:lnTo>
                  <a:lnTo>
                    <a:pt x="172570" y="127000"/>
                  </a:lnTo>
                  <a:lnTo>
                    <a:pt x="183356" y="127000"/>
                  </a:lnTo>
                  <a:lnTo>
                    <a:pt x="191905" y="139700"/>
                  </a:lnTo>
                  <a:lnTo>
                    <a:pt x="205517" y="139700"/>
                  </a:lnTo>
                  <a:lnTo>
                    <a:pt x="195915" y="127000"/>
                  </a:lnTo>
                  <a:lnTo>
                    <a:pt x="185801" y="114769"/>
                  </a:lnTo>
                  <a:lnTo>
                    <a:pt x="185033" y="114300"/>
                  </a:lnTo>
                  <a:close/>
                </a:path>
                <a:path w="7287259" h="3327400">
                  <a:moveTo>
                    <a:pt x="228029" y="127000"/>
                  </a:moveTo>
                  <a:lnTo>
                    <a:pt x="208184" y="127000"/>
                  </a:lnTo>
                  <a:lnTo>
                    <a:pt x="216613" y="139700"/>
                  </a:lnTo>
                  <a:lnTo>
                    <a:pt x="228906" y="139700"/>
                  </a:lnTo>
                  <a:lnTo>
                    <a:pt x="228029" y="127000"/>
                  </a:lnTo>
                  <a:close/>
                </a:path>
                <a:path w="7287259" h="3327400">
                  <a:moveTo>
                    <a:pt x="289769" y="127000"/>
                  </a:moveTo>
                  <a:lnTo>
                    <a:pt x="228029" y="127000"/>
                  </a:lnTo>
                  <a:lnTo>
                    <a:pt x="234002" y="139700"/>
                  </a:lnTo>
                  <a:lnTo>
                    <a:pt x="310329" y="139700"/>
                  </a:lnTo>
                  <a:lnTo>
                    <a:pt x="289769" y="127000"/>
                  </a:lnTo>
                  <a:close/>
                </a:path>
                <a:path w="7287259" h="3327400">
                  <a:moveTo>
                    <a:pt x="159372" y="114300"/>
                  </a:moveTo>
                  <a:lnTo>
                    <a:pt x="143592" y="114300"/>
                  </a:lnTo>
                  <a:lnTo>
                    <a:pt x="151963" y="127000"/>
                  </a:lnTo>
                  <a:lnTo>
                    <a:pt x="161684" y="127000"/>
                  </a:lnTo>
                  <a:lnTo>
                    <a:pt x="159372" y="114300"/>
                  </a:lnTo>
                  <a:close/>
                </a:path>
                <a:path w="7287259" h="3327400">
                  <a:moveTo>
                    <a:pt x="264399" y="114300"/>
                  </a:moveTo>
                  <a:lnTo>
                    <a:pt x="185413" y="114300"/>
                  </a:lnTo>
                  <a:lnTo>
                    <a:pt x="185801" y="114769"/>
                  </a:lnTo>
                  <a:lnTo>
                    <a:pt x="205801" y="127000"/>
                  </a:lnTo>
                  <a:lnTo>
                    <a:pt x="261996" y="127000"/>
                  </a:lnTo>
                  <a:lnTo>
                    <a:pt x="264399" y="114300"/>
                  </a:lnTo>
                  <a:close/>
                </a:path>
                <a:path w="7287259" h="3327400">
                  <a:moveTo>
                    <a:pt x="287815" y="114300"/>
                  </a:moveTo>
                  <a:lnTo>
                    <a:pt x="266596" y="114300"/>
                  </a:lnTo>
                  <a:lnTo>
                    <a:pt x="261996" y="127000"/>
                  </a:lnTo>
                  <a:lnTo>
                    <a:pt x="299576" y="127000"/>
                  </a:lnTo>
                  <a:lnTo>
                    <a:pt x="287815" y="114300"/>
                  </a:lnTo>
                  <a:close/>
                </a:path>
                <a:path w="7287259" h="3327400">
                  <a:moveTo>
                    <a:pt x="185413" y="114300"/>
                  </a:moveTo>
                  <a:lnTo>
                    <a:pt x="185033" y="114300"/>
                  </a:lnTo>
                  <a:lnTo>
                    <a:pt x="185801" y="114769"/>
                  </a:lnTo>
                  <a:lnTo>
                    <a:pt x="185413" y="114300"/>
                  </a:lnTo>
                  <a:close/>
                </a:path>
                <a:path w="7287259" h="3327400">
                  <a:moveTo>
                    <a:pt x="122147" y="63500"/>
                  </a:moveTo>
                  <a:lnTo>
                    <a:pt x="115588" y="63500"/>
                  </a:lnTo>
                  <a:lnTo>
                    <a:pt x="110679" y="76200"/>
                  </a:lnTo>
                  <a:lnTo>
                    <a:pt x="114326" y="101600"/>
                  </a:lnTo>
                  <a:lnTo>
                    <a:pt x="115154" y="114300"/>
                  </a:lnTo>
                  <a:lnTo>
                    <a:pt x="127481" y="101600"/>
                  </a:lnTo>
                  <a:lnTo>
                    <a:pt x="218217" y="101600"/>
                  </a:lnTo>
                  <a:lnTo>
                    <a:pt x="206221" y="88900"/>
                  </a:lnTo>
                  <a:lnTo>
                    <a:pt x="121065" y="88900"/>
                  </a:lnTo>
                  <a:lnTo>
                    <a:pt x="126461" y="76200"/>
                  </a:lnTo>
                  <a:lnTo>
                    <a:pt x="120701" y="76200"/>
                  </a:lnTo>
                  <a:lnTo>
                    <a:pt x="122147" y="63500"/>
                  </a:lnTo>
                  <a:close/>
                </a:path>
                <a:path w="7287259" h="3327400">
                  <a:moveTo>
                    <a:pt x="218217" y="101600"/>
                  </a:moveTo>
                  <a:lnTo>
                    <a:pt x="132690" y="101600"/>
                  </a:lnTo>
                  <a:lnTo>
                    <a:pt x="137760" y="114300"/>
                  </a:lnTo>
                  <a:lnTo>
                    <a:pt x="230628" y="114300"/>
                  </a:lnTo>
                  <a:lnTo>
                    <a:pt x="218217" y="101600"/>
                  </a:lnTo>
                  <a:close/>
                </a:path>
                <a:path w="7287259" h="3327400">
                  <a:moveTo>
                    <a:pt x="238871" y="101600"/>
                  </a:moveTo>
                  <a:lnTo>
                    <a:pt x="238790" y="114300"/>
                  </a:lnTo>
                  <a:lnTo>
                    <a:pt x="242970" y="114300"/>
                  </a:lnTo>
                  <a:lnTo>
                    <a:pt x="238871" y="101600"/>
                  </a:lnTo>
                  <a:close/>
                </a:path>
                <a:path w="7287259" h="3327400">
                  <a:moveTo>
                    <a:pt x="270778" y="101600"/>
                  </a:moveTo>
                  <a:lnTo>
                    <a:pt x="264609" y="101600"/>
                  </a:lnTo>
                  <a:lnTo>
                    <a:pt x="272843" y="114300"/>
                  </a:lnTo>
                  <a:lnTo>
                    <a:pt x="270778" y="101600"/>
                  </a:lnTo>
                  <a:close/>
                </a:path>
                <a:path w="7287259" h="3327400">
                  <a:moveTo>
                    <a:pt x="107071" y="88900"/>
                  </a:moveTo>
                  <a:lnTo>
                    <a:pt x="91062" y="88900"/>
                  </a:lnTo>
                  <a:lnTo>
                    <a:pt x="100042" y="101600"/>
                  </a:lnTo>
                  <a:lnTo>
                    <a:pt x="106244" y="101600"/>
                  </a:lnTo>
                  <a:lnTo>
                    <a:pt x="107071" y="88900"/>
                  </a:lnTo>
                  <a:close/>
                </a:path>
                <a:path w="7287259" h="3327400">
                  <a:moveTo>
                    <a:pt x="95005" y="76200"/>
                  </a:moveTo>
                  <a:lnTo>
                    <a:pt x="68811" y="76200"/>
                  </a:lnTo>
                  <a:lnTo>
                    <a:pt x="68991" y="88900"/>
                  </a:lnTo>
                  <a:lnTo>
                    <a:pt x="86787" y="88900"/>
                  </a:lnTo>
                  <a:lnTo>
                    <a:pt x="95005" y="76200"/>
                  </a:lnTo>
                  <a:close/>
                </a:path>
                <a:path w="7287259" h="3327400">
                  <a:moveTo>
                    <a:pt x="115588" y="63500"/>
                  </a:moveTo>
                  <a:lnTo>
                    <a:pt x="41872" y="63500"/>
                  </a:lnTo>
                  <a:lnTo>
                    <a:pt x="37798" y="76200"/>
                  </a:lnTo>
                  <a:lnTo>
                    <a:pt x="95005" y="76200"/>
                  </a:lnTo>
                  <a:lnTo>
                    <a:pt x="93745" y="88900"/>
                  </a:lnTo>
                  <a:lnTo>
                    <a:pt x="112503" y="88900"/>
                  </a:lnTo>
                  <a:lnTo>
                    <a:pt x="110679" y="76200"/>
                  </a:lnTo>
                  <a:lnTo>
                    <a:pt x="115588" y="63500"/>
                  </a:lnTo>
                  <a:close/>
                </a:path>
                <a:path w="7287259" h="3327400">
                  <a:moveTo>
                    <a:pt x="175564" y="76200"/>
                  </a:moveTo>
                  <a:lnTo>
                    <a:pt x="126461" y="76200"/>
                  </a:lnTo>
                  <a:lnTo>
                    <a:pt x="121065" y="88900"/>
                  </a:lnTo>
                  <a:lnTo>
                    <a:pt x="179049" y="88900"/>
                  </a:lnTo>
                  <a:lnTo>
                    <a:pt x="175564" y="76200"/>
                  </a:lnTo>
                  <a:close/>
                </a:path>
                <a:path w="7287259" h="3327400">
                  <a:moveTo>
                    <a:pt x="204075" y="76200"/>
                  </a:moveTo>
                  <a:lnTo>
                    <a:pt x="196523" y="76200"/>
                  </a:lnTo>
                  <a:lnTo>
                    <a:pt x="189202" y="88900"/>
                  </a:lnTo>
                  <a:lnTo>
                    <a:pt x="214921" y="88900"/>
                  </a:lnTo>
                  <a:lnTo>
                    <a:pt x="204075" y="76200"/>
                  </a:lnTo>
                  <a:close/>
                </a:path>
                <a:path w="7287259" h="3327400">
                  <a:moveTo>
                    <a:pt x="154200" y="63500"/>
                  </a:moveTo>
                  <a:lnTo>
                    <a:pt x="122147" y="63500"/>
                  </a:lnTo>
                  <a:lnTo>
                    <a:pt x="120701" y="76200"/>
                  </a:lnTo>
                  <a:lnTo>
                    <a:pt x="157441" y="76200"/>
                  </a:lnTo>
                  <a:lnTo>
                    <a:pt x="154200" y="63500"/>
                  </a:lnTo>
                  <a:close/>
                </a:path>
                <a:path w="7287259" h="3327400">
                  <a:moveTo>
                    <a:pt x="167191" y="66561"/>
                  </a:moveTo>
                  <a:lnTo>
                    <a:pt x="165781" y="76200"/>
                  </a:lnTo>
                  <a:lnTo>
                    <a:pt x="184939" y="76200"/>
                  </a:lnTo>
                  <a:lnTo>
                    <a:pt x="167191" y="66561"/>
                  </a:lnTo>
                  <a:close/>
                </a:path>
                <a:path w="7287259" h="3327400">
                  <a:moveTo>
                    <a:pt x="167639" y="63500"/>
                  </a:moveTo>
                  <a:lnTo>
                    <a:pt x="161553" y="63500"/>
                  </a:lnTo>
                  <a:lnTo>
                    <a:pt x="167191" y="66561"/>
                  </a:lnTo>
                  <a:lnTo>
                    <a:pt x="167639" y="63500"/>
                  </a:lnTo>
                  <a:close/>
                </a:path>
                <a:path w="7287259" h="3327400">
                  <a:moveTo>
                    <a:pt x="31826" y="50800"/>
                  </a:moveTo>
                  <a:lnTo>
                    <a:pt x="15391" y="50800"/>
                  </a:lnTo>
                  <a:lnTo>
                    <a:pt x="22012" y="63500"/>
                  </a:lnTo>
                  <a:lnTo>
                    <a:pt x="32763" y="63500"/>
                  </a:lnTo>
                  <a:lnTo>
                    <a:pt x="32100" y="52996"/>
                  </a:lnTo>
                  <a:lnTo>
                    <a:pt x="31826" y="50800"/>
                  </a:lnTo>
                  <a:close/>
                </a:path>
                <a:path w="7287259" h="3327400">
                  <a:moveTo>
                    <a:pt x="110584" y="50800"/>
                  </a:moveTo>
                  <a:lnTo>
                    <a:pt x="31961" y="50800"/>
                  </a:lnTo>
                  <a:lnTo>
                    <a:pt x="32100" y="52996"/>
                  </a:lnTo>
                  <a:lnTo>
                    <a:pt x="33409" y="63500"/>
                  </a:lnTo>
                  <a:lnTo>
                    <a:pt x="110832" y="63500"/>
                  </a:lnTo>
                  <a:lnTo>
                    <a:pt x="110584" y="50800"/>
                  </a:lnTo>
                  <a:close/>
                </a:path>
                <a:path w="7287259" h="3327400">
                  <a:moveTo>
                    <a:pt x="120661" y="50800"/>
                  </a:moveTo>
                  <a:lnTo>
                    <a:pt x="110584" y="50800"/>
                  </a:lnTo>
                  <a:lnTo>
                    <a:pt x="117113" y="63500"/>
                  </a:lnTo>
                  <a:lnTo>
                    <a:pt x="122615" y="63500"/>
                  </a:lnTo>
                  <a:lnTo>
                    <a:pt x="124429" y="54988"/>
                  </a:lnTo>
                  <a:lnTo>
                    <a:pt x="120661" y="50800"/>
                  </a:lnTo>
                  <a:close/>
                </a:path>
                <a:path w="7287259" h="3327400">
                  <a:moveTo>
                    <a:pt x="124429" y="54988"/>
                  </a:moveTo>
                  <a:lnTo>
                    <a:pt x="122615" y="63500"/>
                  </a:lnTo>
                  <a:lnTo>
                    <a:pt x="132088" y="63500"/>
                  </a:lnTo>
                  <a:lnTo>
                    <a:pt x="124429" y="54988"/>
                  </a:lnTo>
                  <a:close/>
                </a:path>
                <a:path w="7287259" h="3327400">
                  <a:moveTo>
                    <a:pt x="142563" y="50800"/>
                  </a:moveTo>
                  <a:lnTo>
                    <a:pt x="125322" y="50800"/>
                  </a:lnTo>
                  <a:lnTo>
                    <a:pt x="124429" y="54988"/>
                  </a:lnTo>
                  <a:lnTo>
                    <a:pt x="132088" y="63500"/>
                  </a:lnTo>
                  <a:lnTo>
                    <a:pt x="144717" y="63500"/>
                  </a:lnTo>
                  <a:lnTo>
                    <a:pt x="142563" y="50800"/>
                  </a:lnTo>
                  <a:close/>
                </a:path>
                <a:path w="7287259" h="3327400">
                  <a:moveTo>
                    <a:pt x="31961" y="50800"/>
                  </a:moveTo>
                  <a:lnTo>
                    <a:pt x="31826" y="50800"/>
                  </a:lnTo>
                  <a:lnTo>
                    <a:pt x="32100" y="52996"/>
                  </a:lnTo>
                  <a:lnTo>
                    <a:pt x="31961" y="50800"/>
                  </a:lnTo>
                  <a:close/>
                </a:path>
                <a:path w="7287259" h="3327400">
                  <a:moveTo>
                    <a:pt x="93624" y="38100"/>
                  </a:moveTo>
                  <a:lnTo>
                    <a:pt x="0" y="38100"/>
                  </a:lnTo>
                  <a:lnTo>
                    <a:pt x="4444" y="50800"/>
                  </a:lnTo>
                  <a:lnTo>
                    <a:pt x="95582" y="50800"/>
                  </a:lnTo>
                  <a:lnTo>
                    <a:pt x="93624" y="38100"/>
                  </a:lnTo>
                  <a:close/>
                </a:path>
                <a:path w="7287259" h="3327400">
                  <a:moveTo>
                    <a:pt x="127735" y="38100"/>
                  </a:moveTo>
                  <a:lnTo>
                    <a:pt x="110150" y="38100"/>
                  </a:lnTo>
                  <a:lnTo>
                    <a:pt x="111547" y="50800"/>
                  </a:lnTo>
                  <a:lnTo>
                    <a:pt x="125853" y="50800"/>
                  </a:lnTo>
                  <a:lnTo>
                    <a:pt x="127735" y="38100"/>
                  </a:lnTo>
                  <a:close/>
                </a:path>
                <a:path w="7287259" h="3327400">
                  <a:moveTo>
                    <a:pt x="61271" y="25400"/>
                  </a:moveTo>
                  <a:lnTo>
                    <a:pt x="15425" y="25400"/>
                  </a:lnTo>
                  <a:lnTo>
                    <a:pt x="7664" y="38100"/>
                  </a:lnTo>
                  <a:lnTo>
                    <a:pt x="71156" y="38100"/>
                  </a:lnTo>
                  <a:lnTo>
                    <a:pt x="61271" y="25400"/>
                  </a:lnTo>
                  <a:close/>
                </a:path>
                <a:path w="7287259" h="3327400">
                  <a:moveTo>
                    <a:pt x="78139" y="25400"/>
                  </a:moveTo>
                  <a:lnTo>
                    <a:pt x="74631" y="25400"/>
                  </a:lnTo>
                  <a:lnTo>
                    <a:pt x="71156" y="38100"/>
                  </a:lnTo>
                  <a:lnTo>
                    <a:pt x="83437" y="38100"/>
                  </a:lnTo>
                  <a:lnTo>
                    <a:pt x="78139" y="25400"/>
                  </a:lnTo>
                  <a:close/>
                </a:path>
                <a:path w="7287259" h="3327400">
                  <a:moveTo>
                    <a:pt x="86127" y="25400"/>
                  </a:moveTo>
                  <a:lnTo>
                    <a:pt x="79127" y="25400"/>
                  </a:lnTo>
                  <a:lnTo>
                    <a:pt x="83437" y="38100"/>
                  </a:lnTo>
                  <a:lnTo>
                    <a:pt x="88912" y="38100"/>
                  </a:lnTo>
                  <a:lnTo>
                    <a:pt x="86127" y="25400"/>
                  </a:lnTo>
                  <a:close/>
                </a:path>
                <a:path w="7287259" h="3327400">
                  <a:moveTo>
                    <a:pt x="107911" y="25400"/>
                  </a:moveTo>
                  <a:lnTo>
                    <a:pt x="102638" y="25400"/>
                  </a:lnTo>
                  <a:lnTo>
                    <a:pt x="111210" y="38100"/>
                  </a:lnTo>
                  <a:lnTo>
                    <a:pt x="107911" y="25400"/>
                  </a:lnTo>
                  <a:close/>
                </a:path>
                <a:path w="7287259" h="3327400">
                  <a:moveTo>
                    <a:pt x="9418" y="12700"/>
                  </a:moveTo>
                  <a:lnTo>
                    <a:pt x="12349" y="25400"/>
                  </a:lnTo>
                  <a:lnTo>
                    <a:pt x="17614" y="25400"/>
                  </a:lnTo>
                  <a:lnTo>
                    <a:pt x="9418" y="12700"/>
                  </a:lnTo>
                  <a:close/>
                </a:path>
                <a:path w="7287259" h="3327400">
                  <a:moveTo>
                    <a:pt x="44578" y="12700"/>
                  </a:moveTo>
                  <a:lnTo>
                    <a:pt x="28451" y="12700"/>
                  </a:lnTo>
                  <a:lnTo>
                    <a:pt x="33365" y="25400"/>
                  </a:lnTo>
                  <a:lnTo>
                    <a:pt x="48432" y="25400"/>
                  </a:lnTo>
                  <a:lnTo>
                    <a:pt x="44578" y="12700"/>
                  </a:lnTo>
                  <a:close/>
                </a:path>
                <a:path w="7287259" h="3327400">
                  <a:moveTo>
                    <a:pt x="54479" y="12700"/>
                  </a:moveTo>
                  <a:lnTo>
                    <a:pt x="46357" y="12700"/>
                  </a:lnTo>
                  <a:lnTo>
                    <a:pt x="48561" y="25400"/>
                  </a:lnTo>
                  <a:lnTo>
                    <a:pt x="53028" y="25400"/>
                  </a:lnTo>
                  <a:lnTo>
                    <a:pt x="54479" y="12700"/>
                  </a:lnTo>
                  <a:close/>
                </a:path>
                <a:path w="7287259" h="3327400">
                  <a:moveTo>
                    <a:pt x="60295" y="17613"/>
                  </a:moveTo>
                  <a:lnTo>
                    <a:pt x="56953" y="25400"/>
                  </a:lnTo>
                  <a:lnTo>
                    <a:pt x="65551" y="25400"/>
                  </a:lnTo>
                  <a:lnTo>
                    <a:pt x="60295" y="17613"/>
                  </a:lnTo>
                  <a:close/>
                </a:path>
                <a:path w="7287259" h="3327400">
                  <a:moveTo>
                    <a:pt x="62309" y="12921"/>
                  </a:moveTo>
                  <a:lnTo>
                    <a:pt x="60295" y="17613"/>
                  </a:lnTo>
                  <a:lnTo>
                    <a:pt x="65551" y="25400"/>
                  </a:lnTo>
                  <a:lnTo>
                    <a:pt x="62309" y="12921"/>
                  </a:lnTo>
                  <a:close/>
                </a:path>
                <a:path w="7287259" h="3327400">
                  <a:moveTo>
                    <a:pt x="62404" y="12700"/>
                  </a:moveTo>
                  <a:lnTo>
                    <a:pt x="62309" y="12921"/>
                  </a:lnTo>
                  <a:lnTo>
                    <a:pt x="65551" y="25400"/>
                  </a:lnTo>
                  <a:lnTo>
                    <a:pt x="69439" y="25400"/>
                  </a:lnTo>
                  <a:lnTo>
                    <a:pt x="62404" y="12700"/>
                  </a:lnTo>
                  <a:close/>
                </a:path>
                <a:path w="7287259" h="3327400">
                  <a:moveTo>
                    <a:pt x="74838" y="12700"/>
                  </a:moveTo>
                  <a:lnTo>
                    <a:pt x="69404" y="12700"/>
                  </a:lnTo>
                  <a:lnTo>
                    <a:pt x="72298" y="25400"/>
                  </a:lnTo>
                  <a:lnTo>
                    <a:pt x="74838" y="12700"/>
                  </a:lnTo>
                  <a:close/>
                </a:path>
                <a:path w="7287259" h="3327400">
                  <a:moveTo>
                    <a:pt x="62251" y="12700"/>
                  </a:moveTo>
                  <a:lnTo>
                    <a:pt x="56979" y="12700"/>
                  </a:lnTo>
                  <a:lnTo>
                    <a:pt x="60295" y="17613"/>
                  </a:lnTo>
                  <a:lnTo>
                    <a:pt x="62309" y="12921"/>
                  </a:lnTo>
                  <a:lnTo>
                    <a:pt x="62251" y="12700"/>
                  </a:lnTo>
                  <a:close/>
                </a:path>
                <a:path w="7287259" h="3327400">
                  <a:moveTo>
                    <a:pt x="24644" y="0"/>
                  </a:moveTo>
                  <a:lnTo>
                    <a:pt x="16107" y="12700"/>
                  </a:lnTo>
                  <a:lnTo>
                    <a:pt x="27542" y="12700"/>
                  </a:lnTo>
                  <a:lnTo>
                    <a:pt x="24644" y="0"/>
                  </a:lnTo>
                  <a:close/>
                </a:path>
                <a:path w="7287259" h="3327400">
                  <a:moveTo>
                    <a:pt x="50709" y="0"/>
                  </a:moveTo>
                  <a:lnTo>
                    <a:pt x="37448" y="0"/>
                  </a:lnTo>
                  <a:lnTo>
                    <a:pt x="35877" y="12700"/>
                  </a:lnTo>
                  <a:lnTo>
                    <a:pt x="61205" y="12700"/>
                  </a:lnTo>
                  <a:lnTo>
                    <a:pt x="50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1076" y="4846032"/>
              <a:ext cx="310410" cy="3175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49751" y="8116159"/>
              <a:ext cx="310409" cy="317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9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400" b="0" i="0" u="none" strike="noStrike" kern="1200" cap="none" spc="80" normalizeH="0" baseline="0" noProof="0" dirty="0">
                <a:ln>
                  <a:noFill/>
                </a:ln>
                <a:solidFill>
                  <a:srgbClr val="314864"/>
                </a:solidFill>
                <a:effectLst/>
                <a:uLnTx/>
                <a:uFillTx/>
                <a:latin typeface="Microsoft Tai Le"/>
                <a:ea typeface="+mn-ea"/>
                <a:cs typeface="Microsoft Tai Le"/>
              </a:rPr>
              <a:t>m</a:t>
            </a:r>
            <a:endParaRPr kumimoji="0" sz="7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Tai Le"/>
              <a:ea typeface="+mn-ea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15"/>
              </a:spcBef>
            </a:pPr>
            <a:r>
              <a:rPr spc="-120" dirty="0"/>
              <a:t>Cross</a:t>
            </a:r>
            <a:r>
              <a:rPr spc="-330" dirty="0"/>
              <a:t> </a:t>
            </a:r>
            <a:r>
              <a:rPr spc="-114" dirty="0"/>
              <a:t>Site</a:t>
            </a:r>
            <a:r>
              <a:rPr spc="-325" dirty="0"/>
              <a:t> </a:t>
            </a:r>
            <a:r>
              <a:rPr spc="-130" dirty="0"/>
              <a:t>Request</a:t>
            </a:r>
            <a:r>
              <a:rPr spc="-330" dirty="0"/>
              <a:t> </a:t>
            </a:r>
            <a:r>
              <a:rPr spc="-125" dirty="0"/>
              <a:t>Forgery</a:t>
            </a:r>
            <a:r>
              <a:rPr spc="-325" dirty="0"/>
              <a:t> </a:t>
            </a:r>
            <a:r>
              <a:rPr spc="-155" dirty="0"/>
              <a:t>(CSRF)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6455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Earlier</a:t>
            </a:r>
            <a:r>
              <a:rPr spc="-85" dirty="0"/>
              <a:t> </a:t>
            </a:r>
            <a:r>
              <a:rPr spc="305" dirty="0"/>
              <a:t>in</a:t>
            </a:r>
            <a:r>
              <a:rPr spc="-85" dirty="0"/>
              <a:t> </a:t>
            </a:r>
            <a:r>
              <a:rPr spc="285" dirty="0"/>
              <a:t>the</a:t>
            </a:r>
            <a:r>
              <a:rPr spc="-85" dirty="0"/>
              <a:t> </a:t>
            </a:r>
            <a:r>
              <a:rPr spc="160" dirty="0"/>
              <a:t>course</a:t>
            </a:r>
            <a:r>
              <a:rPr spc="-85" dirty="0"/>
              <a:t> </a:t>
            </a:r>
            <a:r>
              <a:rPr spc="25" dirty="0"/>
              <a:t>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69022" y="2533954"/>
            <a:ext cx="14366240" cy="7110095"/>
            <a:chOff x="2869022" y="2533954"/>
            <a:chExt cx="14366240" cy="7110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022" y="2533954"/>
              <a:ext cx="14366054" cy="7109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739" y="4816768"/>
              <a:ext cx="13595261" cy="10833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305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Spring</a:t>
            </a:r>
            <a:r>
              <a:rPr spc="-120" dirty="0"/>
              <a:t> </a:t>
            </a:r>
            <a:r>
              <a:rPr spc="114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4531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023856"/>
            <a:ext cx="164623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protects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against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Cross-Site </a:t>
            </a: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Request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Forgery</a:t>
            </a:r>
            <a:r>
              <a:rPr kumimoji="0" sz="42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(CSRF)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807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What</a:t>
            </a:r>
            <a:r>
              <a:rPr spc="-110" dirty="0"/>
              <a:t> </a:t>
            </a:r>
            <a:r>
              <a:rPr spc="180" dirty="0"/>
              <a:t>is</a:t>
            </a:r>
            <a:r>
              <a:rPr spc="-105" dirty="0"/>
              <a:t> </a:t>
            </a:r>
            <a:r>
              <a:rPr spc="25" dirty="0"/>
              <a:t>CSRF?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7704" y="800264"/>
            <a:ext cx="16969105" cy="9449435"/>
            <a:chOff x="1567704" y="800264"/>
            <a:chExt cx="16969105" cy="9449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704" y="800264"/>
              <a:ext cx="16968687" cy="94488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542" y="2826718"/>
              <a:ext cx="16131013" cy="53819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6542" y="2826718"/>
              <a:ext cx="16131540" cy="5382260"/>
            </a:xfrm>
            <a:custGeom>
              <a:avLst/>
              <a:gdLst/>
              <a:ahLst/>
              <a:cxnLst/>
              <a:rect l="l" t="t" r="r" b="b"/>
              <a:pathLst>
                <a:path w="16131540" h="5382259">
                  <a:moveTo>
                    <a:pt x="15891184" y="0"/>
                  </a:moveTo>
                  <a:lnTo>
                    <a:pt x="240897" y="0"/>
                  </a:lnTo>
                  <a:lnTo>
                    <a:pt x="194708" y="182"/>
                  </a:lnTo>
                  <a:lnTo>
                    <a:pt x="127198" y="4962"/>
                  </a:lnTo>
                  <a:lnTo>
                    <a:pt x="70462" y="25949"/>
                  </a:lnTo>
                  <a:lnTo>
                    <a:pt x="25947" y="70464"/>
                  </a:lnTo>
                  <a:lnTo>
                    <a:pt x="4958" y="127201"/>
                  </a:lnTo>
                  <a:lnTo>
                    <a:pt x="180" y="194260"/>
                  </a:lnTo>
                  <a:lnTo>
                    <a:pt x="0" y="239312"/>
                  </a:lnTo>
                  <a:lnTo>
                    <a:pt x="8" y="5143692"/>
                  </a:lnTo>
                  <a:lnTo>
                    <a:pt x="180" y="5187251"/>
                  </a:lnTo>
                  <a:lnTo>
                    <a:pt x="4964" y="5254777"/>
                  </a:lnTo>
                  <a:lnTo>
                    <a:pt x="25947" y="5311497"/>
                  </a:lnTo>
                  <a:lnTo>
                    <a:pt x="70462" y="5356012"/>
                  </a:lnTo>
                  <a:lnTo>
                    <a:pt x="127181" y="5376998"/>
                  </a:lnTo>
                  <a:lnTo>
                    <a:pt x="194257" y="5381778"/>
                  </a:lnTo>
                  <a:lnTo>
                    <a:pt x="240094" y="5381962"/>
                  </a:lnTo>
                  <a:lnTo>
                    <a:pt x="15889855" y="5381962"/>
                  </a:lnTo>
                  <a:lnTo>
                    <a:pt x="15936309" y="5381778"/>
                  </a:lnTo>
                  <a:lnTo>
                    <a:pt x="16003817" y="5376998"/>
                  </a:lnTo>
                  <a:lnTo>
                    <a:pt x="16060550" y="5356012"/>
                  </a:lnTo>
                  <a:lnTo>
                    <a:pt x="16105067" y="5311497"/>
                  </a:lnTo>
                  <a:lnTo>
                    <a:pt x="16126057" y="5254760"/>
                  </a:lnTo>
                  <a:lnTo>
                    <a:pt x="16130836" y="5187701"/>
                  </a:lnTo>
                  <a:lnTo>
                    <a:pt x="16131013" y="5143692"/>
                  </a:lnTo>
                  <a:lnTo>
                    <a:pt x="16131013" y="239312"/>
                  </a:lnTo>
                  <a:lnTo>
                    <a:pt x="16130836" y="194710"/>
                  </a:lnTo>
                  <a:lnTo>
                    <a:pt x="16126051" y="127184"/>
                  </a:lnTo>
                  <a:lnTo>
                    <a:pt x="16105067" y="70464"/>
                  </a:lnTo>
                  <a:lnTo>
                    <a:pt x="16060550" y="25949"/>
                  </a:lnTo>
                  <a:lnTo>
                    <a:pt x="16003833" y="4962"/>
                  </a:lnTo>
                  <a:lnTo>
                    <a:pt x="15936760" y="182"/>
                  </a:lnTo>
                  <a:lnTo>
                    <a:pt x="1589118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45" marR="5080" algn="ctr">
              <a:lnSpc>
                <a:spcPct val="132800"/>
              </a:lnSpc>
              <a:spcBef>
                <a:spcPts val="90"/>
              </a:spcBef>
            </a:pPr>
            <a:r>
              <a:rPr spc="25" dirty="0"/>
              <a:t>A</a:t>
            </a:r>
            <a:r>
              <a:rPr spc="-325" dirty="0"/>
              <a:t> </a:t>
            </a:r>
            <a:r>
              <a:rPr spc="10" dirty="0"/>
              <a:t>security</a:t>
            </a:r>
            <a:r>
              <a:rPr dirty="0"/>
              <a:t> </a:t>
            </a:r>
            <a:r>
              <a:rPr spc="15" dirty="0"/>
              <a:t>attack</a:t>
            </a:r>
            <a:r>
              <a:rPr dirty="0"/>
              <a:t> </a:t>
            </a:r>
            <a:r>
              <a:rPr spc="-5" dirty="0"/>
              <a:t>where</a:t>
            </a:r>
            <a:r>
              <a:rPr dirty="0"/>
              <a:t> </a:t>
            </a:r>
            <a:r>
              <a:rPr spc="15" dirty="0"/>
              <a:t>an</a:t>
            </a:r>
            <a:r>
              <a:rPr dirty="0"/>
              <a:t> </a:t>
            </a:r>
            <a:r>
              <a:rPr spc="10" dirty="0"/>
              <a:t>evil</a:t>
            </a:r>
            <a:r>
              <a:rPr dirty="0"/>
              <a:t> </a:t>
            </a:r>
            <a:r>
              <a:rPr spc="15" dirty="0"/>
              <a:t>website </a:t>
            </a:r>
            <a:r>
              <a:rPr spc="-1460" dirty="0"/>
              <a:t> </a:t>
            </a:r>
            <a:r>
              <a:rPr spc="10" dirty="0"/>
              <a:t>tricks</a:t>
            </a:r>
            <a:r>
              <a:rPr dirty="0"/>
              <a:t> </a:t>
            </a:r>
            <a:r>
              <a:rPr spc="20" dirty="0"/>
              <a:t>you</a:t>
            </a:r>
            <a:r>
              <a:rPr dirty="0"/>
              <a:t> </a:t>
            </a:r>
            <a:r>
              <a:rPr spc="10" dirty="0"/>
              <a:t>into</a:t>
            </a:r>
            <a:r>
              <a:rPr spc="5" dirty="0"/>
              <a:t> </a:t>
            </a:r>
            <a:r>
              <a:rPr spc="15" dirty="0"/>
              <a:t>executing</a:t>
            </a:r>
            <a:r>
              <a:rPr spc="5" dirty="0"/>
              <a:t> </a:t>
            </a:r>
            <a:r>
              <a:rPr spc="15" dirty="0"/>
              <a:t>an</a:t>
            </a:r>
            <a:r>
              <a:rPr dirty="0"/>
              <a:t> </a:t>
            </a:r>
            <a:r>
              <a:rPr spc="10" dirty="0"/>
              <a:t>action</a:t>
            </a:r>
          </a:p>
          <a:p>
            <a:pPr algn="ctr">
              <a:lnSpc>
                <a:spcPct val="100000"/>
              </a:lnSpc>
              <a:spcBef>
                <a:spcPts val="2315"/>
              </a:spcBef>
            </a:pPr>
            <a:r>
              <a:rPr spc="20" dirty="0"/>
              <a:t>on</a:t>
            </a:r>
            <a:r>
              <a:rPr spc="-5" dirty="0"/>
              <a:t> </a:t>
            </a:r>
            <a:r>
              <a:rPr spc="15" dirty="0"/>
              <a:t>a</a:t>
            </a:r>
            <a:r>
              <a:rPr spc="-5" dirty="0"/>
              <a:t> </a:t>
            </a:r>
            <a:r>
              <a:rPr spc="20" dirty="0"/>
              <a:t>web</a:t>
            </a:r>
            <a:r>
              <a:rPr dirty="0"/>
              <a:t> </a:t>
            </a:r>
            <a:r>
              <a:rPr spc="10" dirty="0"/>
              <a:t>application</a:t>
            </a:r>
          </a:p>
          <a:p>
            <a:pPr marL="8255" algn="ctr">
              <a:lnSpc>
                <a:spcPct val="100000"/>
              </a:lnSpc>
              <a:spcBef>
                <a:spcPts val="2320"/>
              </a:spcBef>
            </a:pPr>
            <a:r>
              <a:rPr spc="10" dirty="0"/>
              <a:t>that</a:t>
            </a:r>
            <a:r>
              <a:rPr dirty="0"/>
              <a:t> </a:t>
            </a:r>
            <a:r>
              <a:rPr spc="20" dirty="0"/>
              <a:t>you</a:t>
            </a:r>
            <a:r>
              <a:rPr dirty="0"/>
              <a:t> </a:t>
            </a:r>
            <a:r>
              <a:rPr spc="-20" dirty="0"/>
              <a:t>are</a:t>
            </a:r>
            <a:r>
              <a:rPr dirty="0"/>
              <a:t> currently</a:t>
            </a:r>
            <a:r>
              <a:rPr spc="5" dirty="0"/>
              <a:t> </a:t>
            </a:r>
            <a:r>
              <a:rPr spc="15" dirty="0"/>
              <a:t>logged</a:t>
            </a:r>
            <a:r>
              <a:rPr dirty="0"/>
              <a:t> </a:t>
            </a:r>
            <a:r>
              <a:rPr spc="5" dirty="0"/>
              <a:t>in.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0496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CSRF</a:t>
            </a:r>
            <a:r>
              <a:rPr spc="-130" dirty="0"/>
              <a:t> </a:t>
            </a:r>
            <a:r>
              <a:rPr spc="120" dirty="0"/>
              <a:t>Examples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8169" y="2374662"/>
            <a:ext cx="1205928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logged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banking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app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019810" marR="0" lvl="1" indent="-576580" algn="l" defTabSz="914400" rtl="0" eaLnBrk="1" fontAlgn="auto" latinLnBrk="0" hangingPunct="1">
              <a:lnSpc>
                <a:spcPct val="100000"/>
              </a:lnSpc>
              <a:spcBef>
                <a:spcPts val="3970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tricked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sending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money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another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person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551173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768" y="5390276"/>
            <a:ext cx="95516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logged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into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e-commerce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app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9705" y="666353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5603" y="6542074"/>
            <a:ext cx="96780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tricked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into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purchasing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unwanted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items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3531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CSRF</a:t>
            </a:r>
            <a:r>
              <a:rPr spc="-130" dirty="0"/>
              <a:t> </a:t>
            </a:r>
            <a:r>
              <a:rPr spc="155" dirty="0"/>
              <a:t>Protection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869" y="2374662"/>
            <a:ext cx="81591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protect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against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attacks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43599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768" y="4238479"/>
            <a:ext cx="159346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Embed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additional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authentication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data/token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all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HTML</a:t>
            </a:r>
            <a:r>
              <a:rPr kumimoji="0" sz="42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622375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6102296"/>
            <a:ext cx="16604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subsequent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requests,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web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app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will verify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before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9714" y="2893318"/>
            <a:ext cx="8006080" cy="6390005"/>
            <a:chOff x="4929714" y="2893318"/>
            <a:chExt cx="8006080" cy="6390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9714" y="4922717"/>
              <a:ext cx="8004517" cy="292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741" y="3530973"/>
              <a:ext cx="8003666" cy="292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8516" y="2919671"/>
              <a:ext cx="3793695" cy="63368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8481" y="2919671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4399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Spring</a:t>
            </a:r>
            <a:r>
              <a:rPr spc="-100" dirty="0"/>
              <a:t> </a:t>
            </a:r>
            <a:r>
              <a:rPr spc="135" dirty="0"/>
              <a:t>Security</a:t>
            </a:r>
            <a:r>
              <a:rPr spc="-95" dirty="0"/>
              <a:t> </a:t>
            </a:r>
            <a:r>
              <a:rPr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25284" y="4992383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-5080" algn="ctr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3307" y="2927540"/>
            <a:ext cx="3794125" cy="6187440"/>
          </a:xfrm>
          <a:custGeom>
            <a:avLst/>
            <a:gdLst/>
            <a:ahLst/>
            <a:cxnLst/>
            <a:rect l="l" t="t" r="r" b="b"/>
            <a:pathLst>
              <a:path w="3794125" h="6187440">
                <a:moveTo>
                  <a:pt x="2851161" y="0"/>
                </a:moveTo>
                <a:lnTo>
                  <a:pt x="946729" y="0"/>
                </a:lnTo>
                <a:lnTo>
                  <a:pt x="875178" y="34"/>
                </a:lnTo>
                <a:lnTo>
                  <a:pt x="809775" y="277"/>
                </a:lnTo>
                <a:lnTo>
                  <a:pt x="749861" y="936"/>
                </a:lnTo>
                <a:lnTo>
                  <a:pt x="694780" y="2221"/>
                </a:lnTo>
                <a:lnTo>
                  <a:pt x="643875" y="4337"/>
                </a:lnTo>
                <a:lnTo>
                  <a:pt x="596488" y="7495"/>
                </a:lnTo>
                <a:lnTo>
                  <a:pt x="551964" y="11903"/>
                </a:lnTo>
                <a:lnTo>
                  <a:pt x="509644" y="17768"/>
                </a:lnTo>
                <a:lnTo>
                  <a:pt x="468872" y="25298"/>
                </a:lnTo>
                <a:lnTo>
                  <a:pt x="428991" y="34703"/>
                </a:lnTo>
                <a:lnTo>
                  <a:pt x="389344" y="46190"/>
                </a:lnTo>
                <a:lnTo>
                  <a:pt x="342544" y="65599"/>
                </a:lnTo>
                <a:lnTo>
                  <a:pt x="297979" y="88861"/>
                </a:lnTo>
                <a:lnTo>
                  <a:pt x="255849" y="115774"/>
                </a:lnTo>
                <a:lnTo>
                  <a:pt x="216358" y="146135"/>
                </a:lnTo>
                <a:lnTo>
                  <a:pt x="179708" y="179742"/>
                </a:lnTo>
                <a:lnTo>
                  <a:pt x="146101" y="216392"/>
                </a:lnTo>
                <a:lnTo>
                  <a:pt x="115740" y="255883"/>
                </a:lnTo>
                <a:lnTo>
                  <a:pt x="88827" y="298012"/>
                </a:lnTo>
                <a:lnTo>
                  <a:pt x="65564" y="342578"/>
                </a:lnTo>
                <a:lnTo>
                  <a:pt x="46155" y="389377"/>
                </a:lnTo>
                <a:lnTo>
                  <a:pt x="34667" y="429025"/>
                </a:lnTo>
                <a:lnTo>
                  <a:pt x="25259" y="468906"/>
                </a:lnTo>
                <a:lnTo>
                  <a:pt x="17721" y="509678"/>
                </a:lnTo>
                <a:lnTo>
                  <a:pt x="11848" y="551998"/>
                </a:lnTo>
                <a:lnTo>
                  <a:pt x="7434" y="596522"/>
                </a:lnTo>
                <a:lnTo>
                  <a:pt x="4303" y="643229"/>
                </a:lnTo>
                <a:lnTo>
                  <a:pt x="2186" y="693734"/>
                </a:lnTo>
                <a:lnTo>
                  <a:pt x="902" y="748283"/>
                </a:lnTo>
                <a:lnTo>
                  <a:pt x="242" y="807513"/>
                </a:lnTo>
                <a:lnTo>
                  <a:pt x="0" y="872063"/>
                </a:lnTo>
                <a:lnTo>
                  <a:pt x="11" y="5315382"/>
                </a:lnTo>
                <a:lnTo>
                  <a:pt x="242" y="5377637"/>
                </a:lnTo>
                <a:lnTo>
                  <a:pt x="902" y="5437551"/>
                </a:lnTo>
                <a:lnTo>
                  <a:pt x="2186" y="5492631"/>
                </a:lnTo>
                <a:lnTo>
                  <a:pt x="4303" y="5543536"/>
                </a:lnTo>
                <a:lnTo>
                  <a:pt x="7500" y="5591316"/>
                </a:lnTo>
                <a:lnTo>
                  <a:pt x="11896" y="5635649"/>
                </a:lnTo>
                <a:lnTo>
                  <a:pt x="17749" y="5677852"/>
                </a:lnTo>
                <a:lnTo>
                  <a:pt x="25270" y="5718564"/>
                </a:lnTo>
                <a:lnTo>
                  <a:pt x="34669" y="5758423"/>
                </a:lnTo>
                <a:lnTo>
                  <a:pt x="46155" y="5798068"/>
                </a:lnTo>
                <a:lnTo>
                  <a:pt x="65564" y="5844867"/>
                </a:lnTo>
                <a:lnTo>
                  <a:pt x="88827" y="5889433"/>
                </a:lnTo>
                <a:lnTo>
                  <a:pt x="115740" y="5931562"/>
                </a:lnTo>
                <a:lnTo>
                  <a:pt x="146101" y="5971053"/>
                </a:lnTo>
                <a:lnTo>
                  <a:pt x="179708" y="6007703"/>
                </a:lnTo>
                <a:lnTo>
                  <a:pt x="216358" y="6041310"/>
                </a:lnTo>
                <a:lnTo>
                  <a:pt x="255849" y="6071671"/>
                </a:lnTo>
                <a:lnTo>
                  <a:pt x="297979" y="6098584"/>
                </a:lnTo>
                <a:lnTo>
                  <a:pt x="342544" y="6121846"/>
                </a:lnTo>
                <a:lnTo>
                  <a:pt x="389344" y="6141255"/>
                </a:lnTo>
                <a:lnTo>
                  <a:pt x="428988" y="6152742"/>
                </a:lnTo>
                <a:lnTo>
                  <a:pt x="468847" y="6162147"/>
                </a:lnTo>
                <a:lnTo>
                  <a:pt x="509559" y="6169678"/>
                </a:lnTo>
                <a:lnTo>
                  <a:pt x="551762" y="6175542"/>
                </a:lnTo>
                <a:lnTo>
                  <a:pt x="596095" y="6179950"/>
                </a:lnTo>
                <a:lnTo>
                  <a:pt x="643194" y="6183108"/>
                </a:lnTo>
                <a:lnTo>
                  <a:pt x="693700" y="6185225"/>
                </a:lnTo>
                <a:lnTo>
                  <a:pt x="748248" y="6186509"/>
                </a:lnTo>
                <a:lnTo>
                  <a:pt x="942537" y="6187446"/>
                </a:lnTo>
                <a:lnTo>
                  <a:pt x="2846970" y="6187446"/>
                </a:lnTo>
                <a:lnTo>
                  <a:pt x="2918521" y="6187411"/>
                </a:lnTo>
                <a:lnTo>
                  <a:pt x="2983924" y="6187168"/>
                </a:lnTo>
                <a:lnTo>
                  <a:pt x="3043838" y="6186509"/>
                </a:lnTo>
                <a:lnTo>
                  <a:pt x="3098919" y="6185225"/>
                </a:lnTo>
                <a:lnTo>
                  <a:pt x="3149824" y="6183108"/>
                </a:lnTo>
                <a:lnTo>
                  <a:pt x="3197210" y="6179950"/>
                </a:lnTo>
                <a:lnTo>
                  <a:pt x="3241735" y="6175542"/>
                </a:lnTo>
                <a:lnTo>
                  <a:pt x="3284054" y="6169678"/>
                </a:lnTo>
                <a:lnTo>
                  <a:pt x="3324826" y="6162147"/>
                </a:lnTo>
                <a:lnTo>
                  <a:pt x="3364708" y="6152742"/>
                </a:lnTo>
                <a:lnTo>
                  <a:pt x="3404355" y="6141255"/>
                </a:lnTo>
                <a:lnTo>
                  <a:pt x="3451154" y="6121846"/>
                </a:lnTo>
                <a:lnTo>
                  <a:pt x="3495720" y="6098584"/>
                </a:lnTo>
                <a:lnTo>
                  <a:pt x="3537849" y="6071671"/>
                </a:lnTo>
                <a:lnTo>
                  <a:pt x="3577340" y="6041310"/>
                </a:lnTo>
                <a:lnTo>
                  <a:pt x="3613990" y="6007703"/>
                </a:lnTo>
                <a:lnTo>
                  <a:pt x="3647597" y="5971053"/>
                </a:lnTo>
                <a:lnTo>
                  <a:pt x="3677958" y="5931562"/>
                </a:lnTo>
                <a:lnTo>
                  <a:pt x="3704871" y="5889433"/>
                </a:lnTo>
                <a:lnTo>
                  <a:pt x="3728133" y="5844867"/>
                </a:lnTo>
                <a:lnTo>
                  <a:pt x="3747543" y="5798068"/>
                </a:lnTo>
                <a:lnTo>
                  <a:pt x="3759030" y="5758420"/>
                </a:lnTo>
                <a:lnTo>
                  <a:pt x="3768439" y="5718539"/>
                </a:lnTo>
                <a:lnTo>
                  <a:pt x="3775977" y="5677767"/>
                </a:lnTo>
                <a:lnTo>
                  <a:pt x="3781850" y="5635447"/>
                </a:lnTo>
                <a:lnTo>
                  <a:pt x="3786264" y="5590923"/>
                </a:lnTo>
                <a:lnTo>
                  <a:pt x="3789395" y="5544217"/>
                </a:lnTo>
                <a:lnTo>
                  <a:pt x="3791512" y="5493711"/>
                </a:lnTo>
                <a:lnTo>
                  <a:pt x="3792796" y="5439163"/>
                </a:lnTo>
                <a:lnTo>
                  <a:pt x="3793455" y="5379932"/>
                </a:lnTo>
                <a:lnTo>
                  <a:pt x="3793698" y="5315382"/>
                </a:lnTo>
                <a:lnTo>
                  <a:pt x="3793687" y="872063"/>
                </a:lnTo>
                <a:lnTo>
                  <a:pt x="3793455" y="809808"/>
                </a:lnTo>
                <a:lnTo>
                  <a:pt x="3792796" y="749895"/>
                </a:lnTo>
                <a:lnTo>
                  <a:pt x="3791512" y="694814"/>
                </a:lnTo>
                <a:lnTo>
                  <a:pt x="3789395" y="643909"/>
                </a:lnTo>
                <a:lnTo>
                  <a:pt x="3786198" y="596129"/>
                </a:lnTo>
                <a:lnTo>
                  <a:pt x="3781802" y="551796"/>
                </a:lnTo>
                <a:lnTo>
                  <a:pt x="3775949" y="509593"/>
                </a:lnTo>
                <a:lnTo>
                  <a:pt x="3768428" y="468881"/>
                </a:lnTo>
                <a:lnTo>
                  <a:pt x="3759029" y="429022"/>
                </a:lnTo>
                <a:lnTo>
                  <a:pt x="3747543" y="389377"/>
                </a:lnTo>
                <a:lnTo>
                  <a:pt x="3728133" y="342578"/>
                </a:lnTo>
                <a:lnTo>
                  <a:pt x="3704871" y="298012"/>
                </a:lnTo>
                <a:lnTo>
                  <a:pt x="3677958" y="255883"/>
                </a:lnTo>
                <a:lnTo>
                  <a:pt x="3647597" y="216392"/>
                </a:lnTo>
                <a:lnTo>
                  <a:pt x="3613990" y="179742"/>
                </a:lnTo>
                <a:lnTo>
                  <a:pt x="3577340" y="146135"/>
                </a:lnTo>
                <a:lnTo>
                  <a:pt x="3537849" y="115774"/>
                </a:lnTo>
                <a:lnTo>
                  <a:pt x="3495720" y="88861"/>
                </a:lnTo>
                <a:lnTo>
                  <a:pt x="3451154" y="65599"/>
                </a:lnTo>
                <a:lnTo>
                  <a:pt x="3404355" y="46190"/>
                </a:lnTo>
                <a:lnTo>
                  <a:pt x="3364711" y="34703"/>
                </a:lnTo>
                <a:lnTo>
                  <a:pt x="3324852" y="25298"/>
                </a:lnTo>
                <a:lnTo>
                  <a:pt x="3284139" y="17768"/>
                </a:lnTo>
                <a:lnTo>
                  <a:pt x="3241936" y="11903"/>
                </a:lnTo>
                <a:lnTo>
                  <a:pt x="3197604" y="7495"/>
                </a:lnTo>
                <a:lnTo>
                  <a:pt x="3150504" y="4337"/>
                </a:lnTo>
                <a:lnTo>
                  <a:pt x="3099999" y="2221"/>
                </a:lnTo>
                <a:lnTo>
                  <a:pt x="3045450" y="936"/>
                </a:lnTo>
                <a:lnTo>
                  <a:pt x="2851161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6408" y="5264626"/>
            <a:ext cx="2414270" cy="14331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565150" algn="l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47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Browser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4267" y="6701663"/>
            <a:ext cx="2834005" cy="2319655"/>
          </a:xfrm>
          <a:custGeom>
            <a:avLst/>
            <a:gdLst/>
            <a:ahLst/>
            <a:cxnLst/>
            <a:rect l="l" t="t" r="r" b="b"/>
            <a:pathLst>
              <a:path w="2834005" h="2319654">
                <a:moveTo>
                  <a:pt x="2078137" y="0"/>
                </a:moveTo>
                <a:lnTo>
                  <a:pt x="758858" y="0"/>
                </a:lnTo>
                <a:lnTo>
                  <a:pt x="689447" y="50"/>
                </a:lnTo>
                <a:lnTo>
                  <a:pt x="627221" y="406"/>
                </a:lnTo>
                <a:lnTo>
                  <a:pt x="571220" y="1371"/>
                </a:lnTo>
                <a:lnTo>
                  <a:pt x="520481" y="3250"/>
                </a:lnTo>
                <a:lnTo>
                  <a:pt x="474043" y="6348"/>
                </a:lnTo>
                <a:lnTo>
                  <a:pt x="430944" y="10970"/>
                </a:lnTo>
                <a:lnTo>
                  <a:pt x="390222" y="17420"/>
                </a:lnTo>
                <a:lnTo>
                  <a:pt x="350916" y="26003"/>
                </a:lnTo>
                <a:lnTo>
                  <a:pt x="312065" y="37025"/>
                </a:lnTo>
                <a:lnTo>
                  <a:pt x="265446" y="56961"/>
                </a:lnTo>
                <a:lnTo>
                  <a:pt x="221689" y="81660"/>
                </a:lnTo>
                <a:lnTo>
                  <a:pt x="181110" y="110804"/>
                </a:lnTo>
                <a:lnTo>
                  <a:pt x="144025" y="144077"/>
                </a:lnTo>
                <a:lnTo>
                  <a:pt x="110753" y="181161"/>
                </a:lnTo>
                <a:lnTo>
                  <a:pt x="81609" y="221740"/>
                </a:lnTo>
                <a:lnTo>
                  <a:pt x="56910" y="265497"/>
                </a:lnTo>
                <a:lnTo>
                  <a:pt x="36974" y="312115"/>
                </a:lnTo>
                <a:lnTo>
                  <a:pt x="25952" y="350964"/>
                </a:lnTo>
                <a:lnTo>
                  <a:pt x="17363" y="390269"/>
                </a:lnTo>
                <a:lnTo>
                  <a:pt x="10906" y="430990"/>
                </a:lnTo>
                <a:lnTo>
                  <a:pt x="6278" y="474088"/>
                </a:lnTo>
                <a:lnTo>
                  <a:pt x="3199" y="519950"/>
                </a:lnTo>
                <a:lnTo>
                  <a:pt x="1320" y="570269"/>
                </a:lnTo>
                <a:lnTo>
                  <a:pt x="355" y="625685"/>
                </a:lnTo>
                <a:lnTo>
                  <a:pt x="0" y="687131"/>
                </a:lnTo>
                <a:lnTo>
                  <a:pt x="13" y="1632512"/>
                </a:lnTo>
                <a:lnTo>
                  <a:pt x="355" y="1692378"/>
                </a:lnTo>
                <a:lnTo>
                  <a:pt x="1320" y="1748379"/>
                </a:lnTo>
                <a:lnTo>
                  <a:pt x="3199" y="1799118"/>
                </a:lnTo>
                <a:lnTo>
                  <a:pt x="6329" y="1845850"/>
                </a:lnTo>
                <a:lnTo>
                  <a:pt x="10939" y="1888778"/>
                </a:lnTo>
                <a:lnTo>
                  <a:pt x="17377" y="1929412"/>
                </a:lnTo>
                <a:lnTo>
                  <a:pt x="25954" y="1968684"/>
                </a:lnTo>
                <a:lnTo>
                  <a:pt x="36974" y="2007529"/>
                </a:lnTo>
                <a:lnTo>
                  <a:pt x="56910" y="2054147"/>
                </a:lnTo>
                <a:lnTo>
                  <a:pt x="81609" y="2097904"/>
                </a:lnTo>
                <a:lnTo>
                  <a:pt x="110753" y="2138483"/>
                </a:lnTo>
                <a:lnTo>
                  <a:pt x="144025" y="2175567"/>
                </a:lnTo>
                <a:lnTo>
                  <a:pt x="181110" y="2208840"/>
                </a:lnTo>
                <a:lnTo>
                  <a:pt x="221689" y="2237984"/>
                </a:lnTo>
                <a:lnTo>
                  <a:pt x="265446" y="2262683"/>
                </a:lnTo>
                <a:lnTo>
                  <a:pt x="312065" y="2282619"/>
                </a:lnTo>
                <a:lnTo>
                  <a:pt x="350912" y="2293640"/>
                </a:lnTo>
                <a:lnTo>
                  <a:pt x="390185" y="2302223"/>
                </a:lnTo>
                <a:lnTo>
                  <a:pt x="430819" y="2308674"/>
                </a:lnTo>
                <a:lnTo>
                  <a:pt x="473748" y="2313295"/>
                </a:lnTo>
                <a:lnTo>
                  <a:pt x="519905" y="2316394"/>
                </a:lnTo>
                <a:lnTo>
                  <a:pt x="570224" y="2318273"/>
                </a:lnTo>
                <a:lnTo>
                  <a:pt x="625640" y="2319238"/>
                </a:lnTo>
                <a:lnTo>
                  <a:pt x="687086" y="2319593"/>
                </a:lnTo>
                <a:lnTo>
                  <a:pt x="755496" y="2319644"/>
                </a:lnTo>
                <a:lnTo>
                  <a:pt x="2074776" y="2319644"/>
                </a:lnTo>
                <a:lnTo>
                  <a:pt x="2206412" y="2319238"/>
                </a:lnTo>
                <a:lnTo>
                  <a:pt x="2262413" y="2318273"/>
                </a:lnTo>
                <a:lnTo>
                  <a:pt x="2313151" y="2316394"/>
                </a:lnTo>
                <a:lnTo>
                  <a:pt x="2359589" y="2313295"/>
                </a:lnTo>
                <a:lnTo>
                  <a:pt x="2402686" y="2308674"/>
                </a:lnTo>
                <a:lnTo>
                  <a:pt x="2443406" y="2302223"/>
                </a:lnTo>
                <a:lnTo>
                  <a:pt x="2482710" y="2293640"/>
                </a:lnTo>
                <a:lnTo>
                  <a:pt x="2521558" y="2282619"/>
                </a:lnTo>
                <a:lnTo>
                  <a:pt x="2568176" y="2262683"/>
                </a:lnTo>
                <a:lnTo>
                  <a:pt x="2611934" y="2237984"/>
                </a:lnTo>
                <a:lnTo>
                  <a:pt x="2652513" y="2208840"/>
                </a:lnTo>
                <a:lnTo>
                  <a:pt x="2689597" y="2175567"/>
                </a:lnTo>
                <a:lnTo>
                  <a:pt x="2722870" y="2138483"/>
                </a:lnTo>
                <a:lnTo>
                  <a:pt x="2752014" y="2097904"/>
                </a:lnTo>
                <a:lnTo>
                  <a:pt x="2776712" y="2054147"/>
                </a:lnTo>
                <a:lnTo>
                  <a:pt x="2796649" y="2007529"/>
                </a:lnTo>
                <a:lnTo>
                  <a:pt x="2807671" y="1968679"/>
                </a:lnTo>
                <a:lnTo>
                  <a:pt x="2816259" y="1929375"/>
                </a:lnTo>
                <a:lnTo>
                  <a:pt x="2822717" y="1888654"/>
                </a:lnTo>
                <a:lnTo>
                  <a:pt x="2827345" y="1845556"/>
                </a:lnTo>
                <a:lnTo>
                  <a:pt x="2830423" y="1799694"/>
                </a:lnTo>
                <a:lnTo>
                  <a:pt x="2832303" y="1749374"/>
                </a:lnTo>
                <a:lnTo>
                  <a:pt x="2833268" y="1693959"/>
                </a:lnTo>
                <a:lnTo>
                  <a:pt x="2833623" y="1632512"/>
                </a:lnTo>
                <a:lnTo>
                  <a:pt x="2833610" y="687131"/>
                </a:lnTo>
                <a:lnTo>
                  <a:pt x="2833268" y="627265"/>
                </a:lnTo>
                <a:lnTo>
                  <a:pt x="2832303" y="571264"/>
                </a:lnTo>
                <a:lnTo>
                  <a:pt x="2830423" y="520526"/>
                </a:lnTo>
                <a:lnTo>
                  <a:pt x="2827294" y="473793"/>
                </a:lnTo>
                <a:lnTo>
                  <a:pt x="2822684" y="430865"/>
                </a:lnTo>
                <a:lnTo>
                  <a:pt x="2816245" y="390232"/>
                </a:lnTo>
                <a:lnTo>
                  <a:pt x="2807669" y="350960"/>
                </a:lnTo>
                <a:lnTo>
                  <a:pt x="2796649" y="312115"/>
                </a:lnTo>
                <a:lnTo>
                  <a:pt x="2776712" y="265497"/>
                </a:lnTo>
                <a:lnTo>
                  <a:pt x="2752014" y="221740"/>
                </a:lnTo>
                <a:lnTo>
                  <a:pt x="2722870" y="181161"/>
                </a:lnTo>
                <a:lnTo>
                  <a:pt x="2689597" y="144077"/>
                </a:lnTo>
                <a:lnTo>
                  <a:pt x="2652513" y="110804"/>
                </a:lnTo>
                <a:lnTo>
                  <a:pt x="2611934" y="81660"/>
                </a:lnTo>
                <a:lnTo>
                  <a:pt x="2568176" y="56961"/>
                </a:lnTo>
                <a:lnTo>
                  <a:pt x="2521558" y="37025"/>
                </a:lnTo>
                <a:lnTo>
                  <a:pt x="2482714" y="26003"/>
                </a:lnTo>
                <a:lnTo>
                  <a:pt x="2443443" y="17420"/>
                </a:lnTo>
                <a:lnTo>
                  <a:pt x="2402811" y="10970"/>
                </a:lnTo>
                <a:lnTo>
                  <a:pt x="2359884" y="6348"/>
                </a:lnTo>
                <a:lnTo>
                  <a:pt x="2313728" y="3250"/>
                </a:lnTo>
                <a:lnTo>
                  <a:pt x="2263409" y="1371"/>
                </a:lnTo>
                <a:lnTo>
                  <a:pt x="2207993" y="406"/>
                </a:lnTo>
                <a:lnTo>
                  <a:pt x="2078137" y="0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89536" y="7233152"/>
            <a:ext cx="2165985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065" marR="5080" lvl="0" indent="-4445" algn="ctr" defTabSz="914400" rtl="0" eaLnBrk="1" fontAlgn="auto" latinLnBrk="0" hangingPunct="1">
              <a:lnSpc>
                <a:spcPts val="305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figu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303798" y="6699218"/>
            <a:ext cx="2837815" cy="2324735"/>
          </a:xfrm>
          <a:custGeom>
            <a:avLst/>
            <a:gdLst/>
            <a:ahLst/>
            <a:cxnLst/>
            <a:rect l="l" t="t" r="r" b="b"/>
            <a:pathLst>
              <a:path w="2837815" h="2324734">
                <a:moveTo>
                  <a:pt x="2153868" y="0"/>
                </a:moveTo>
                <a:lnTo>
                  <a:pt x="686657" y="0"/>
                </a:lnTo>
                <a:lnTo>
                  <a:pt x="616471" y="65"/>
                </a:lnTo>
                <a:lnTo>
                  <a:pt x="554377" y="523"/>
                </a:lnTo>
                <a:lnTo>
                  <a:pt x="499136" y="1766"/>
                </a:lnTo>
                <a:lnTo>
                  <a:pt x="449509" y="4187"/>
                </a:lnTo>
                <a:lnTo>
                  <a:pt x="404258" y="8179"/>
                </a:lnTo>
                <a:lnTo>
                  <a:pt x="362142" y="14134"/>
                </a:lnTo>
                <a:lnTo>
                  <a:pt x="321924" y="22444"/>
                </a:lnTo>
                <a:lnTo>
                  <a:pt x="282365" y="33503"/>
                </a:lnTo>
                <a:lnTo>
                  <a:pt x="234358" y="54479"/>
                </a:lnTo>
                <a:lnTo>
                  <a:pt x="189786" y="81030"/>
                </a:lnTo>
                <a:lnTo>
                  <a:pt x="149078" y="112728"/>
                </a:lnTo>
                <a:lnTo>
                  <a:pt x="112662" y="149144"/>
                </a:lnTo>
                <a:lnTo>
                  <a:pt x="80965" y="189852"/>
                </a:lnTo>
                <a:lnTo>
                  <a:pt x="54415" y="234422"/>
                </a:lnTo>
                <a:lnTo>
                  <a:pt x="33441" y="282428"/>
                </a:lnTo>
                <a:lnTo>
                  <a:pt x="22380" y="321987"/>
                </a:lnTo>
                <a:lnTo>
                  <a:pt x="14063" y="362206"/>
                </a:lnTo>
                <a:lnTo>
                  <a:pt x="8100" y="404321"/>
                </a:lnTo>
                <a:lnTo>
                  <a:pt x="4122" y="449193"/>
                </a:lnTo>
                <a:lnTo>
                  <a:pt x="1701" y="498457"/>
                </a:lnTo>
                <a:lnTo>
                  <a:pt x="458" y="553157"/>
                </a:lnTo>
                <a:lnTo>
                  <a:pt x="0" y="614496"/>
                </a:lnTo>
                <a:lnTo>
                  <a:pt x="15" y="1710040"/>
                </a:lnTo>
                <a:lnTo>
                  <a:pt x="458" y="1770096"/>
                </a:lnTo>
                <a:lnTo>
                  <a:pt x="1701" y="1825336"/>
                </a:lnTo>
                <a:lnTo>
                  <a:pt x="4122" y="1874963"/>
                </a:lnTo>
                <a:lnTo>
                  <a:pt x="8137" y="1920375"/>
                </a:lnTo>
                <a:lnTo>
                  <a:pt x="14080" y="1962377"/>
                </a:lnTo>
                <a:lnTo>
                  <a:pt x="22383" y="2002554"/>
                </a:lnTo>
                <a:lnTo>
                  <a:pt x="33441" y="2042108"/>
                </a:lnTo>
                <a:lnTo>
                  <a:pt x="54415" y="2090113"/>
                </a:lnTo>
                <a:lnTo>
                  <a:pt x="80965" y="2134684"/>
                </a:lnTo>
                <a:lnTo>
                  <a:pt x="112662" y="2175391"/>
                </a:lnTo>
                <a:lnTo>
                  <a:pt x="149078" y="2211808"/>
                </a:lnTo>
                <a:lnTo>
                  <a:pt x="189786" y="2243506"/>
                </a:lnTo>
                <a:lnTo>
                  <a:pt x="234358" y="2270057"/>
                </a:lnTo>
                <a:lnTo>
                  <a:pt x="282365" y="2291032"/>
                </a:lnTo>
                <a:lnTo>
                  <a:pt x="321918" y="2302091"/>
                </a:lnTo>
                <a:lnTo>
                  <a:pt x="362095" y="2310402"/>
                </a:lnTo>
                <a:lnTo>
                  <a:pt x="404097" y="2316356"/>
                </a:lnTo>
                <a:lnTo>
                  <a:pt x="449128" y="2320348"/>
                </a:lnTo>
                <a:lnTo>
                  <a:pt x="498392" y="2322769"/>
                </a:lnTo>
                <a:lnTo>
                  <a:pt x="553092" y="2324013"/>
                </a:lnTo>
                <a:lnTo>
                  <a:pt x="683610" y="2324536"/>
                </a:lnTo>
                <a:lnTo>
                  <a:pt x="2150832" y="2324536"/>
                </a:lnTo>
                <a:lnTo>
                  <a:pt x="2221014" y="2324471"/>
                </a:lnTo>
                <a:lnTo>
                  <a:pt x="2283105" y="2324013"/>
                </a:lnTo>
                <a:lnTo>
                  <a:pt x="2338344" y="2322769"/>
                </a:lnTo>
                <a:lnTo>
                  <a:pt x="2387970" y="2320348"/>
                </a:lnTo>
                <a:lnTo>
                  <a:pt x="2433221" y="2316356"/>
                </a:lnTo>
                <a:lnTo>
                  <a:pt x="2475336" y="2310402"/>
                </a:lnTo>
                <a:lnTo>
                  <a:pt x="2515554" y="2302091"/>
                </a:lnTo>
                <a:lnTo>
                  <a:pt x="2555113" y="2291032"/>
                </a:lnTo>
                <a:lnTo>
                  <a:pt x="2603120" y="2270057"/>
                </a:lnTo>
                <a:lnTo>
                  <a:pt x="2647692" y="2243506"/>
                </a:lnTo>
                <a:lnTo>
                  <a:pt x="2688400" y="2211808"/>
                </a:lnTo>
                <a:lnTo>
                  <a:pt x="2724816" y="2175391"/>
                </a:lnTo>
                <a:lnTo>
                  <a:pt x="2756513" y="2134684"/>
                </a:lnTo>
                <a:lnTo>
                  <a:pt x="2783063" y="2090113"/>
                </a:lnTo>
                <a:lnTo>
                  <a:pt x="2804037" y="2042108"/>
                </a:lnTo>
                <a:lnTo>
                  <a:pt x="2815098" y="2002548"/>
                </a:lnTo>
                <a:lnTo>
                  <a:pt x="2823415" y="1962330"/>
                </a:lnTo>
                <a:lnTo>
                  <a:pt x="2829378" y="1920215"/>
                </a:lnTo>
                <a:lnTo>
                  <a:pt x="2833356" y="1875343"/>
                </a:lnTo>
                <a:lnTo>
                  <a:pt x="2835777" y="1826079"/>
                </a:lnTo>
                <a:lnTo>
                  <a:pt x="2837020" y="1771379"/>
                </a:lnTo>
                <a:lnTo>
                  <a:pt x="2837479" y="1710040"/>
                </a:lnTo>
                <a:lnTo>
                  <a:pt x="2837464" y="614496"/>
                </a:lnTo>
                <a:lnTo>
                  <a:pt x="2837020" y="554439"/>
                </a:lnTo>
                <a:lnTo>
                  <a:pt x="2835777" y="499199"/>
                </a:lnTo>
                <a:lnTo>
                  <a:pt x="2833356" y="449573"/>
                </a:lnTo>
                <a:lnTo>
                  <a:pt x="2829341" y="404161"/>
                </a:lnTo>
                <a:lnTo>
                  <a:pt x="2823398" y="362158"/>
                </a:lnTo>
                <a:lnTo>
                  <a:pt x="2815095" y="321981"/>
                </a:lnTo>
                <a:lnTo>
                  <a:pt x="2804037" y="282428"/>
                </a:lnTo>
                <a:lnTo>
                  <a:pt x="2783063" y="234422"/>
                </a:lnTo>
                <a:lnTo>
                  <a:pt x="2756513" y="189852"/>
                </a:lnTo>
                <a:lnTo>
                  <a:pt x="2724816" y="149144"/>
                </a:lnTo>
                <a:lnTo>
                  <a:pt x="2688400" y="112728"/>
                </a:lnTo>
                <a:lnTo>
                  <a:pt x="2647692" y="81030"/>
                </a:lnTo>
                <a:lnTo>
                  <a:pt x="2603120" y="54479"/>
                </a:lnTo>
                <a:lnTo>
                  <a:pt x="2555113" y="33503"/>
                </a:lnTo>
                <a:lnTo>
                  <a:pt x="2515560" y="22444"/>
                </a:lnTo>
                <a:lnTo>
                  <a:pt x="2475383" y="14134"/>
                </a:lnTo>
                <a:lnTo>
                  <a:pt x="2433381" y="8179"/>
                </a:lnTo>
                <a:lnTo>
                  <a:pt x="2388350" y="4187"/>
                </a:lnTo>
                <a:lnTo>
                  <a:pt x="2339086" y="1766"/>
                </a:lnTo>
                <a:lnTo>
                  <a:pt x="2284386" y="523"/>
                </a:lnTo>
                <a:lnTo>
                  <a:pt x="2153868" y="0"/>
                </a:lnTo>
                <a:close/>
              </a:path>
            </a:pathLst>
          </a:custGeom>
          <a:solidFill>
            <a:srgbClr val="615F5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942043" y="2927540"/>
            <a:ext cx="5856605" cy="5441315"/>
            <a:chOff x="10942043" y="2927540"/>
            <a:chExt cx="5856605" cy="54413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8461" y="7517760"/>
              <a:ext cx="1072145" cy="292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2043" y="8076297"/>
              <a:ext cx="1072986" cy="2921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4664" y="2927540"/>
              <a:ext cx="3793699" cy="28938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004664" y="2927540"/>
              <a:ext cx="3794125" cy="2894330"/>
            </a:xfrm>
            <a:custGeom>
              <a:avLst/>
              <a:gdLst/>
              <a:ahLst/>
              <a:cxnLst/>
              <a:rect l="l" t="t" r="r" b="b"/>
              <a:pathLst>
                <a:path w="3794125" h="2894329">
                  <a:moveTo>
                    <a:pt x="3100003" y="2221"/>
                  </a:moveTo>
                  <a:lnTo>
                    <a:pt x="694778" y="2221"/>
                  </a:lnTo>
                  <a:lnTo>
                    <a:pt x="643873" y="4337"/>
                  </a:lnTo>
                  <a:lnTo>
                    <a:pt x="596487" y="7495"/>
                  </a:lnTo>
                  <a:lnTo>
                    <a:pt x="551963" y="11903"/>
                  </a:lnTo>
                  <a:lnTo>
                    <a:pt x="509643" y="17768"/>
                  </a:lnTo>
                  <a:lnTo>
                    <a:pt x="468872" y="25298"/>
                  </a:lnTo>
                  <a:lnTo>
                    <a:pt x="428992" y="34703"/>
                  </a:lnTo>
                  <a:lnTo>
                    <a:pt x="389346" y="46190"/>
                  </a:lnTo>
                  <a:lnTo>
                    <a:pt x="342547" y="65599"/>
                  </a:lnTo>
                  <a:lnTo>
                    <a:pt x="297982" y="88861"/>
                  </a:lnTo>
                  <a:lnTo>
                    <a:pt x="255853" y="115774"/>
                  </a:lnTo>
                  <a:lnTo>
                    <a:pt x="216362" y="146135"/>
                  </a:lnTo>
                  <a:lnTo>
                    <a:pt x="179712" y="179742"/>
                  </a:lnTo>
                  <a:lnTo>
                    <a:pt x="146105" y="216392"/>
                  </a:lnTo>
                  <a:lnTo>
                    <a:pt x="115743" y="255883"/>
                  </a:lnTo>
                  <a:lnTo>
                    <a:pt x="88828" y="298012"/>
                  </a:lnTo>
                  <a:lnTo>
                    <a:pt x="65564" y="342578"/>
                  </a:lnTo>
                  <a:lnTo>
                    <a:pt x="46152" y="389377"/>
                  </a:lnTo>
                  <a:lnTo>
                    <a:pt x="34665" y="429025"/>
                  </a:lnTo>
                  <a:lnTo>
                    <a:pt x="25257" y="468906"/>
                  </a:lnTo>
                  <a:lnTo>
                    <a:pt x="17720" y="509678"/>
                  </a:lnTo>
                  <a:lnTo>
                    <a:pt x="11847" y="551998"/>
                  </a:lnTo>
                  <a:lnTo>
                    <a:pt x="7434" y="596522"/>
                  </a:lnTo>
                  <a:lnTo>
                    <a:pt x="4302" y="643229"/>
                  </a:lnTo>
                  <a:lnTo>
                    <a:pt x="2186" y="693734"/>
                  </a:lnTo>
                  <a:lnTo>
                    <a:pt x="902" y="748283"/>
                  </a:lnTo>
                  <a:lnTo>
                    <a:pt x="242" y="807513"/>
                  </a:lnTo>
                  <a:lnTo>
                    <a:pt x="0" y="872063"/>
                  </a:lnTo>
                  <a:lnTo>
                    <a:pt x="11" y="2021794"/>
                  </a:lnTo>
                  <a:lnTo>
                    <a:pt x="242" y="2084049"/>
                  </a:lnTo>
                  <a:lnTo>
                    <a:pt x="902" y="2143963"/>
                  </a:lnTo>
                  <a:lnTo>
                    <a:pt x="2186" y="2199044"/>
                  </a:lnTo>
                  <a:lnTo>
                    <a:pt x="4302" y="2249949"/>
                  </a:lnTo>
                  <a:lnTo>
                    <a:pt x="7499" y="2297729"/>
                  </a:lnTo>
                  <a:lnTo>
                    <a:pt x="11895" y="2342061"/>
                  </a:lnTo>
                  <a:lnTo>
                    <a:pt x="17747" y="2384264"/>
                  </a:lnTo>
                  <a:lnTo>
                    <a:pt x="25268" y="2424976"/>
                  </a:lnTo>
                  <a:lnTo>
                    <a:pt x="34667" y="2464836"/>
                  </a:lnTo>
                  <a:lnTo>
                    <a:pt x="46152" y="2504480"/>
                  </a:lnTo>
                  <a:lnTo>
                    <a:pt x="65564" y="2551280"/>
                  </a:lnTo>
                  <a:lnTo>
                    <a:pt x="88828" y="2595845"/>
                  </a:lnTo>
                  <a:lnTo>
                    <a:pt x="115743" y="2637975"/>
                  </a:lnTo>
                  <a:lnTo>
                    <a:pt x="146105" y="2677466"/>
                  </a:lnTo>
                  <a:lnTo>
                    <a:pt x="179712" y="2714116"/>
                  </a:lnTo>
                  <a:lnTo>
                    <a:pt x="216362" y="2747722"/>
                  </a:lnTo>
                  <a:lnTo>
                    <a:pt x="255853" y="2778083"/>
                  </a:lnTo>
                  <a:lnTo>
                    <a:pt x="297982" y="2804996"/>
                  </a:lnTo>
                  <a:lnTo>
                    <a:pt x="342547" y="2828258"/>
                  </a:lnTo>
                  <a:lnTo>
                    <a:pt x="389346" y="2847668"/>
                  </a:lnTo>
                  <a:lnTo>
                    <a:pt x="428989" y="2859155"/>
                  </a:lnTo>
                  <a:lnTo>
                    <a:pt x="468847" y="2868559"/>
                  </a:lnTo>
                  <a:lnTo>
                    <a:pt x="509558" y="2876090"/>
                  </a:lnTo>
                  <a:lnTo>
                    <a:pt x="551761" y="2881955"/>
                  </a:lnTo>
                  <a:lnTo>
                    <a:pt x="596093" y="2886362"/>
                  </a:lnTo>
                  <a:lnTo>
                    <a:pt x="643193" y="2889520"/>
                  </a:lnTo>
                  <a:lnTo>
                    <a:pt x="693699" y="2891637"/>
                  </a:lnTo>
                  <a:lnTo>
                    <a:pt x="748249" y="2892921"/>
                  </a:lnTo>
                  <a:lnTo>
                    <a:pt x="942543" y="2893858"/>
                  </a:lnTo>
                  <a:lnTo>
                    <a:pt x="2846967" y="2893858"/>
                  </a:lnTo>
                  <a:lnTo>
                    <a:pt x="3043839" y="2892921"/>
                  </a:lnTo>
                  <a:lnTo>
                    <a:pt x="3098921" y="2891637"/>
                  </a:lnTo>
                  <a:lnTo>
                    <a:pt x="3149826" y="2889520"/>
                  </a:lnTo>
                  <a:lnTo>
                    <a:pt x="3197212" y="2886362"/>
                  </a:lnTo>
                  <a:lnTo>
                    <a:pt x="3241736" y="2881955"/>
                  </a:lnTo>
                  <a:lnTo>
                    <a:pt x="3284056" y="2876090"/>
                  </a:lnTo>
                  <a:lnTo>
                    <a:pt x="3324827" y="2868559"/>
                  </a:lnTo>
                  <a:lnTo>
                    <a:pt x="3364707" y="2859155"/>
                  </a:lnTo>
                  <a:lnTo>
                    <a:pt x="3404353" y="2847668"/>
                  </a:lnTo>
                  <a:lnTo>
                    <a:pt x="3451155" y="2828258"/>
                  </a:lnTo>
                  <a:lnTo>
                    <a:pt x="3495722" y="2804996"/>
                  </a:lnTo>
                  <a:lnTo>
                    <a:pt x="3537852" y="2778083"/>
                  </a:lnTo>
                  <a:lnTo>
                    <a:pt x="3577344" y="2747722"/>
                  </a:lnTo>
                  <a:lnTo>
                    <a:pt x="3613995" y="2714116"/>
                  </a:lnTo>
                  <a:lnTo>
                    <a:pt x="3647602" y="2677466"/>
                  </a:lnTo>
                  <a:lnTo>
                    <a:pt x="3677963" y="2637975"/>
                  </a:lnTo>
                  <a:lnTo>
                    <a:pt x="3704876" y="2595845"/>
                  </a:lnTo>
                  <a:lnTo>
                    <a:pt x="3728138" y="2551280"/>
                  </a:lnTo>
                  <a:lnTo>
                    <a:pt x="3747547" y="2504480"/>
                  </a:lnTo>
                  <a:lnTo>
                    <a:pt x="3759034" y="2464833"/>
                  </a:lnTo>
                  <a:lnTo>
                    <a:pt x="3768442" y="2424951"/>
                  </a:lnTo>
                  <a:lnTo>
                    <a:pt x="3775979" y="2384179"/>
                  </a:lnTo>
                  <a:lnTo>
                    <a:pt x="3781852" y="2341860"/>
                  </a:lnTo>
                  <a:lnTo>
                    <a:pt x="3786265" y="2297335"/>
                  </a:lnTo>
                  <a:lnTo>
                    <a:pt x="3789396" y="2250629"/>
                  </a:lnTo>
                  <a:lnTo>
                    <a:pt x="3791513" y="2200124"/>
                  </a:lnTo>
                  <a:lnTo>
                    <a:pt x="3792797" y="2145575"/>
                  </a:lnTo>
                  <a:lnTo>
                    <a:pt x="3793456" y="2086344"/>
                  </a:lnTo>
                  <a:lnTo>
                    <a:pt x="3793699" y="2021794"/>
                  </a:lnTo>
                  <a:lnTo>
                    <a:pt x="3793688" y="872063"/>
                  </a:lnTo>
                  <a:lnTo>
                    <a:pt x="3793456" y="809808"/>
                  </a:lnTo>
                  <a:lnTo>
                    <a:pt x="3792797" y="749895"/>
                  </a:lnTo>
                  <a:lnTo>
                    <a:pt x="3791513" y="694814"/>
                  </a:lnTo>
                  <a:lnTo>
                    <a:pt x="3789396" y="643909"/>
                  </a:lnTo>
                  <a:lnTo>
                    <a:pt x="3786200" y="596129"/>
                  </a:lnTo>
                  <a:lnTo>
                    <a:pt x="3781804" y="551796"/>
                  </a:lnTo>
                  <a:lnTo>
                    <a:pt x="3775951" y="509593"/>
                  </a:lnTo>
                  <a:lnTo>
                    <a:pt x="3768431" y="468881"/>
                  </a:lnTo>
                  <a:lnTo>
                    <a:pt x="3759032" y="429022"/>
                  </a:lnTo>
                  <a:lnTo>
                    <a:pt x="3747547" y="389377"/>
                  </a:lnTo>
                  <a:lnTo>
                    <a:pt x="3728138" y="342578"/>
                  </a:lnTo>
                  <a:lnTo>
                    <a:pt x="3704876" y="298012"/>
                  </a:lnTo>
                  <a:lnTo>
                    <a:pt x="3677963" y="255883"/>
                  </a:lnTo>
                  <a:lnTo>
                    <a:pt x="3647602" y="216392"/>
                  </a:lnTo>
                  <a:lnTo>
                    <a:pt x="3613995" y="179742"/>
                  </a:lnTo>
                  <a:lnTo>
                    <a:pt x="3577344" y="146135"/>
                  </a:lnTo>
                  <a:lnTo>
                    <a:pt x="3537852" y="115774"/>
                  </a:lnTo>
                  <a:lnTo>
                    <a:pt x="3495722" y="88861"/>
                  </a:lnTo>
                  <a:lnTo>
                    <a:pt x="3451155" y="65599"/>
                  </a:lnTo>
                  <a:lnTo>
                    <a:pt x="3404353" y="46190"/>
                  </a:lnTo>
                  <a:lnTo>
                    <a:pt x="3364710" y="34703"/>
                  </a:lnTo>
                  <a:lnTo>
                    <a:pt x="3324852" y="25298"/>
                  </a:lnTo>
                  <a:lnTo>
                    <a:pt x="3284141" y="17768"/>
                  </a:lnTo>
                  <a:lnTo>
                    <a:pt x="3241938" y="11903"/>
                  </a:lnTo>
                  <a:lnTo>
                    <a:pt x="3197607" y="7495"/>
                  </a:lnTo>
                  <a:lnTo>
                    <a:pt x="3150507" y="4337"/>
                  </a:lnTo>
                  <a:lnTo>
                    <a:pt x="3100003" y="2221"/>
                  </a:lnTo>
                  <a:close/>
                </a:path>
                <a:path w="3794125" h="2894329">
                  <a:moveTo>
                    <a:pt x="3045454" y="936"/>
                  </a:moveTo>
                  <a:lnTo>
                    <a:pt x="749860" y="936"/>
                  </a:lnTo>
                  <a:lnTo>
                    <a:pt x="694778" y="2221"/>
                  </a:lnTo>
                  <a:lnTo>
                    <a:pt x="3100003" y="2221"/>
                  </a:lnTo>
                  <a:lnTo>
                    <a:pt x="3045454" y="936"/>
                  </a:lnTo>
                  <a:close/>
                </a:path>
                <a:path w="3794125" h="2894329">
                  <a:moveTo>
                    <a:pt x="2851166" y="0"/>
                  </a:moveTo>
                  <a:lnTo>
                    <a:pt x="946730" y="0"/>
                  </a:lnTo>
                  <a:lnTo>
                    <a:pt x="875180" y="34"/>
                  </a:lnTo>
                  <a:lnTo>
                    <a:pt x="809775" y="277"/>
                  </a:lnTo>
                  <a:lnTo>
                    <a:pt x="749860" y="936"/>
                  </a:lnTo>
                  <a:lnTo>
                    <a:pt x="3045454" y="936"/>
                  </a:lnTo>
                  <a:lnTo>
                    <a:pt x="2851166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34955" y="7233152"/>
            <a:ext cx="1776730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lvl="0" indent="1905" algn="ctr" defTabSz="914400" rtl="0" eaLnBrk="1" fontAlgn="auto" latinLnBrk="0" hangingPunct="1">
              <a:lnSpc>
                <a:spcPts val="305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users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passwords 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27978" y="7517760"/>
            <a:ext cx="1072145" cy="2921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25958" y="8076297"/>
            <a:ext cx="1072980" cy="2921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871694" y="3557871"/>
            <a:ext cx="205422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ts val="396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tected  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85323" y="2280424"/>
            <a:ext cx="37160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myt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secretst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uff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45839" y="3451364"/>
            <a:ext cx="1944370" cy="450215"/>
          </a:xfrm>
          <a:custGeom>
            <a:avLst/>
            <a:gdLst/>
            <a:ahLst/>
            <a:cxnLst/>
            <a:rect l="l" t="t" r="r" b="b"/>
            <a:pathLst>
              <a:path w="1944370" h="450214">
                <a:moveTo>
                  <a:pt x="1719236" y="0"/>
                </a:moveTo>
                <a:lnTo>
                  <a:pt x="225050" y="0"/>
                </a:lnTo>
                <a:lnTo>
                  <a:pt x="189178" y="146"/>
                </a:lnTo>
                <a:lnTo>
                  <a:pt x="131031" y="3965"/>
                </a:lnTo>
                <a:lnTo>
                  <a:pt x="73443" y="24115"/>
                </a:lnTo>
                <a:lnTo>
                  <a:pt x="24114" y="73444"/>
                </a:lnTo>
                <a:lnTo>
                  <a:pt x="3965" y="131031"/>
                </a:lnTo>
                <a:lnTo>
                  <a:pt x="146" y="189179"/>
                </a:lnTo>
                <a:lnTo>
                  <a:pt x="0" y="225051"/>
                </a:lnTo>
                <a:lnTo>
                  <a:pt x="146" y="260923"/>
                </a:lnTo>
                <a:lnTo>
                  <a:pt x="3965" y="319071"/>
                </a:lnTo>
                <a:lnTo>
                  <a:pt x="24114" y="376658"/>
                </a:lnTo>
                <a:lnTo>
                  <a:pt x="73443" y="425988"/>
                </a:lnTo>
                <a:lnTo>
                  <a:pt x="131031" y="446137"/>
                </a:lnTo>
                <a:lnTo>
                  <a:pt x="189178" y="449955"/>
                </a:lnTo>
                <a:lnTo>
                  <a:pt x="225050" y="450102"/>
                </a:lnTo>
                <a:lnTo>
                  <a:pt x="1719236" y="450102"/>
                </a:lnTo>
                <a:lnTo>
                  <a:pt x="1785970" y="448927"/>
                </a:lnTo>
                <a:lnTo>
                  <a:pt x="1838400" y="440703"/>
                </a:lnTo>
                <a:lnTo>
                  <a:pt x="1898462" y="404278"/>
                </a:lnTo>
                <a:lnTo>
                  <a:pt x="1934888" y="344215"/>
                </a:lnTo>
                <a:lnTo>
                  <a:pt x="1943112" y="291785"/>
                </a:lnTo>
                <a:lnTo>
                  <a:pt x="1944287" y="225051"/>
                </a:lnTo>
                <a:lnTo>
                  <a:pt x="1944140" y="189179"/>
                </a:lnTo>
                <a:lnTo>
                  <a:pt x="1940322" y="131031"/>
                </a:lnTo>
                <a:lnTo>
                  <a:pt x="1920173" y="73444"/>
                </a:lnTo>
                <a:lnTo>
                  <a:pt x="1870843" y="24115"/>
                </a:lnTo>
                <a:lnTo>
                  <a:pt x="1813256" y="3965"/>
                </a:lnTo>
                <a:lnTo>
                  <a:pt x="1755109" y="146"/>
                </a:lnTo>
                <a:lnTo>
                  <a:pt x="1719236" y="0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10600" y="3463633"/>
            <a:ext cx="82359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1" i="0" u="none" strike="noStrike" kern="1200" cap="none" spc="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CSRF</a:t>
            </a: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31284" y="2987211"/>
            <a:ext cx="4359275" cy="5659755"/>
            <a:chOff x="5531284" y="2987211"/>
            <a:chExt cx="4359275" cy="5659755"/>
          </a:xfrm>
        </p:grpSpPr>
        <p:sp>
          <p:nvSpPr>
            <p:cNvPr id="27" name="object 27"/>
            <p:cNvSpPr/>
            <p:nvPr/>
          </p:nvSpPr>
          <p:spPr>
            <a:xfrm>
              <a:off x="7945831" y="4049680"/>
              <a:ext cx="1944370" cy="4597400"/>
            </a:xfrm>
            <a:custGeom>
              <a:avLst/>
              <a:gdLst/>
              <a:ahLst/>
              <a:cxnLst/>
              <a:rect l="l" t="t" r="r" b="b"/>
              <a:pathLst>
                <a:path w="1944370" h="4597400">
                  <a:moveTo>
                    <a:pt x="1944293" y="4371924"/>
                  </a:moveTo>
                  <a:lnTo>
                    <a:pt x="1943112" y="4305185"/>
                  </a:lnTo>
                  <a:lnTo>
                    <a:pt x="1934895" y="4252760"/>
                  </a:lnTo>
                  <a:lnTo>
                    <a:pt x="1898459" y="4192689"/>
                  </a:lnTo>
                  <a:lnTo>
                    <a:pt x="1838401" y="4156265"/>
                  </a:lnTo>
                  <a:lnTo>
                    <a:pt x="1785975" y="4148048"/>
                  </a:lnTo>
                  <a:lnTo>
                    <a:pt x="1719237" y="4146867"/>
                  </a:lnTo>
                  <a:lnTo>
                    <a:pt x="225056" y="4146867"/>
                  </a:lnTo>
                  <a:lnTo>
                    <a:pt x="158318" y="4148048"/>
                  </a:lnTo>
                  <a:lnTo>
                    <a:pt x="105892" y="4156265"/>
                  </a:lnTo>
                  <a:lnTo>
                    <a:pt x="45821" y="4192689"/>
                  </a:lnTo>
                  <a:lnTo>
                    <a:pt x="9398" y="4252760"/>
                  </a:lnTo>
                  <a:lnTo>
                    <a:pt x="1181" y="4305185"/>
                  </a:lnTo>
                  <a:lnTo>
                    <a:pt x="0" y="4371924"/>
                  </a:lnTo>
                  <a:lnTo>
                    <a:pt x="152" y="4407789"/>
                  </a:lnTo>
                  <a:lnTo>
                    <a:pt x="3962" y="4465942"/>
                  </a:lnTo>
                  <a:lnTo>
                    <a:pt x="24117" y="4523524"/>
                  </a:lnTo>
                  <a:lnTo>
                    <a:pt x="73444" y="4572863"/>
                  </a:lnTo>
                  <a:lnTo>
                    <a:pt x="131038" y="4593006"/>
                  </a:lnTo>
                  <a:lnTo>
                    <a:pt x="189179" y="4596828"/>
                  </a:lnTo>
                  <a:lnTo>
                    <a:pt x="225056" y="4596968"/>
                  </a:lnTo>
                  <a:lnTo>
                    <a:pt x="1719237" y="4596968"/>
                  </a:lnTo>
                  <a:lnTo>
                    <a:pt x="1785975" y="4595800"/>
                  </a:lnTo>
                  <a:lnTo>
                    <a:pt x="1838401" y="4587570"/>
                  </a:lnTo>
                  <a:lnTo>
                    <a:pt x="1898459" y="4551146"/>
                  </a:lnTo>
                  <a:lnTo>
                    <a:pt x="1934895" y="4491088"/>
                  </a:lnTo>
                  <a:lnTo>
                    <a:pt x="1943112" y="4438650"/>
                  </a:lnTo>
                  <a:lnTo>
                    <a:pt x="1944293" y="4371924"/>
                  </a:lnTo>
                  <a:close/>
                </a:path>
                <a:path w="1944370" h="4597400">
                  <a:moveTo>
                    <a:pt x="1944293" y="3773614"/>
                  </a:moveTo>
                  <a:lnTo>
                    <a:pt x="1943112" y="3706876"/>
                  </a:lnTo>
                  <a:lnTo>
                    <a:pt x="1934895" y="3654450"/>
                  </a:lnTo>
                  <a:lnTo>
                    <a:pt x="1898459" y="3594392"/>
                  </a:lnTo>
                  <a:lnTo>
                    <a:pt x="1838401" y="3557955"/>
                  </a:lnTo>
                  <a:lnTo>
                    <a:pt x="1785975" y="3549739"/>
                  </a:lnTo>
                  <a:lnTo>
                    <a:pt x="1719237" y="3548557"/>
                  </a:lnTo>
                  <a:lnTo>
                    <a:pt x="225056" y="3548557"/>
                  </a:lnTo>
                  <a:lnTo>
                    <a:pt x="158318" y="3549739"/>
                  </a:lnTo>
                  <a:lnTo>
                    <a:pt x="105892" y="3557955"/>
                  </a:lnTo>
                  <a:lnTo>
                    <a:pt x="45821" y="3594392"/>
                  </a:lnTo>
                  <a:lnTo>
                    <a:pt x="9398" y="3654450"/>
                  </a:lnTo>
                  <a:lnTo>
                    <a:pt x="1181" y="3706876"/>
                  </a:lnTo>
                  <a:lnTo>
                    <a:pt x="0" y="3773614"/>
                  </a:lnTo>
                  <a:lnTo>
                    <a:pt x="152" y="3809492"/>
                  </a:lnTo>
                  <a:lnTo>
                    <a:pt x="3962" y="3867632"/>
                  </a:lnTo>
                  <a:lnTo>
                    <a:pt x="24117" y="3925227"/>
                  </a:lnTo>
                  <a:lnTo>
                    <a:pt x="73444" y="3974554"/>
                  </a:lnTo>
                  <a:lnTo>
                    <a:pt x="131038" y="3994696"/>
                  </a:lnTo>
                  <a:lnTo>
                    <a:pt x="189179" y="3998518"/>
                  </a:lnTo>
                  <a:lnTo>
                    <a:pt x="225056" y="3998671"/>
                  </a:lnTo>
                  <a:lnTo>
                    <a:pt x="1719237" y="3998671"/>
                  </a:lnTo>
                  <a:lnTo>
                    <a:pt x="1785975" y="3997490"/>
                  </a:lnTo>
                  <a:lnTo>
                    <a:pt x="1838401" y="3989260"/>
                  </a:lnTo>
                  <a:lnTo>
                    <a:pt x="1898459" y="3952837"/>
                  </a:lnTo>
                  <a:lnTo>
                    <a:pt x="1934895" y="3892778"/>
                  </a:lnTo>
                  <a:lnTo>
                    <a:pt x="1943112" y="3840353"/>
                  </a:lnTo>
                  <a:lnTo>
                    <a:pt x="1944293" y="3773614"/>
                  </a:lnTo>
                  <a:close/>
                </a:path>
                <a:path w="1944370" h="4597400">
                  <a:moveTo>
                    <a:pt x="1944293" y="225044"/>
                  </a:moveTo>
                  <a:lnTo>
                    <a:pt x="1943112" y="158318"/>
                  </a:lnTo>
                  <a:lnTo>
                    <a:pt x="1934895" y="105879"/>
                  </a:lnTo>
                  <a:lnTo>
                    <a:pt x="1898459" y="45821"/>
                  </a:lnTo>
                  <a:lnTo>
                    <a:pt x="1838401" y="9398"/>
                  </a:lnTo>
                  <a:lnTo>
                    <a:pt x="1785975" y="1168"/>
                  </a:lnTo>
                  <a:lnTo>
                    <a:pt x="1719237" y="0"/>
                  </a:lnTo>
                  <a:lnTo>
                    <a:pt x="225056" y="0"/>
                  </a:lnTo>
                  <a:lnTo>
                    <a:pt x="158318" y="1168"/>
                  </a:lnTo>
                  <a:lnTo>
                    <a:pt x="105892" y="9398"/>
                  </a:lnTo>
                  <a:lnTo>
                    <a:pt x="45821" y="45821"/>
                  </a:lnTo>
                  <a:lnTo>
                    <a:pt x="9398" y="105879"/>
                  </a:lnTo>
                  <a:lnTo>
                    <a:pt x="1181" y="158318"/>
                  </a:lnTo>
                  <a:lnTo>
                    <a:pt x="0" y="225044"/>
                  </a:lnTo>
                  <a:lnTo>
                    <a:pt x="152" y="260921"/>
                  </a:lnTo>
                  <a:lnTo>
                    <a:pt x="3962" y="319062"/>
                  </a:lnTo>
                  <a:lnTo>
                    <a:pt x="24117" y="376656"/>
                  </a:lnTo>
                  <a:lnTo>
                    <a:pt x="73444" y="425983"/>
                  </a:lnTo>
                  <a:lnTo>
                    <a:pt x="131038" y="446138"/>
                  </a:lnTo>
                  <a:lnTo>
                    <a:pt x="189179" y="449948"/>
                  </a:lnTo>
                  <a:lnTo>
                    <a:pt x="225056" y="450100"/>
                  </a:lnTo>
                  <a:lnTo>
                    <a:pt x="1719237" y="450100"/>
                  </a:lnTo>
                  <a:lnTo>
                    <a:pt x="1785975" y="448919"/>
                  </a:lnTo>
                  <a:lnTo>
                    <a:pt x="1838401" y="440702"/>
                  </a:lnTo>
                  <a:lnTo>
                    <a:pt x="1898459" y="404279"/>
                  </a:lnTo>
                  <a:lnTo>
                    <a:pt x="1934895" y="344208"/>
                  </a:lnTo>
                  <a:lnTo>
                    <a:pt x="1943112" y="291782"/>
                  </a:lnTo>
                  <a:lnTo>
                    <a:pt x="1944293" y="225044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1284" y="2987211"/>
              <a:ext cx="776775" cy="4910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31284" y="2987211"/>
              <a:ext cx="777240" cy="491490"/>
            </a:xfrm>
            <a:custGeom>
              <a:avLst/>
              <a:gdLst/>
              <a:ahLst/>
              <a:cxnLst/>
              <a:rect l="l" t="t" r="r" b="b"/>
              <a:pathLst>
                <a:path w="777239" h="491489">
                  <a:moveTo>
                    <a:pt x="0" y="3561"/>
                  </a:moveTo>
                  <a:lnTo>
                    <a:pt x="0" y="489179"/>
                  </a:lnTo>
                  <a:lnTo>
                    <a:pt x="1864" y="491044"/>
                  </a:lnTo>
                  <a:lnTo>
                    <a:pt x="774910" y="491044"/>
                  </a:lnTo>
                  <a:lnTo>
                    <a:pt x="776775" y="489179"/>
                  </a:lnTo>
                  <a:lnTo>
                    <a:pt x="776775" y="301723"/>
                  </a:lnTo>
                  <a:lnTo>
                    <a:pt x="386011" y="301723"/>
                  </a:lnTo>
                  <a:lnTo>
                    <a:pt x="383693" y="300843"/>
                  </a:lnTo>
                  <a:lnTo>
                    <a:pt x="381621" y="299392"/>
                  </a:lnTo>
                  <a:lnTo>
                    <a:pt x="0" y="3561"/>
                  </a:lnTo>
                  <a:close/>
                </a:path>
                <a:path w="777239" h="491489">
                  <a:moveTo>
                    <a:pt x="776775" y="3561"/>
                  </a:moveTo>
                  <a:lnTo>
                    <a:pt x="392836" y="301101"/>
                  </a:lnTo>
                  <a:lnTo>
                    <a:pt x="390569" y="301723"/>
                  </a:lnTo>
                  <a:lnTo>
                    <a:pt x="776775" y="301723"/>
                  </a:lnTo>
                  <a:lnTo>
                    <a:pt x="776775" y="3561"/>
                  </a:lnTo>
                  <a:close/>
                </a:path>
                <a:path w="777239" h="491489">
                  <a:moveTo>
                    <a:pt x="750034" y="0"/>
                  </a:moveTo>
                  <a:lnTo>
                    <a:pt x="26740" y="0"/>
                  </a:lnTo>
                  <a:lnTo>
                    <a:pt x="388484" y="277637"/>
                  </a:lnTo>
                  <a:lnTo>
                    <a:pt x="750034" y="0"/>
                  </a:lnTo>
                  <a:close/>
                </a:path>
              </a:pathLst>
            </a:custGeom>
            <a:solidFill>
              <a:srgbClr val="57784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1284" y="5231297"/>
              <a:ext cx="776775" cy="4910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31284" y="5231297"/>
              <a:ext cx="777240" cy="491490"/>
            </a:xfrm>
            <a:custGeom>
              <a:avLst/>
              <a:gdLst/>
              <a:ahLst/>
              <a:cxnLst/>
              <a:rect l="l" t="t" r="r" b="b"/>
              <a:pathLst>
                <a:path w="777239" h="491489">
                  <a:moveTo>
                    <a:pt x="0" y="3561"/>
                  </a:moveTo>
                  <a:lnTo>
                    <a:pt x="0" y="489179"/>
                  </a:lnTo>
                  <a:lnTo>
                    <a:pt x="1864" y="491044"/>
                  </a:lnTo>
                  <a:lnTo>
                    <a:pt x="774910" y="491044"/>
                  </a:lnTo>
                  <a:lnTo>
                    <a:pt x="776775" y="489179"/>
                  </a:lnTo>
                  <a:lnTo>
                    <a:pt x="776775" y="301722"/>
                  </a:lnTo>
                  <a:lnTo>
                    <a:pt x="386011" y="301722"/>
                  </a:lnTo>
                  <a:lnTo>
                    <a:pt x="383693" y="300842"/>
                  </a:lnTo>
                  <a:lnTo>
                    <a:pt x="381621" y="299391"/>
                  </a:lnTo>
                  <a:lnTo>
                    <a:pt x="0" y="3561"/>
                  </a:lnTo>
                  <a:close/>
                </a:path>
                <a:path w="777239" h="491489">
                  <a:moveTo>
                    <a:pt x="776775" y="3561"/>
                  </a:moveTo>
                  <a:lnTo>
                    <a:pt x="392836" y="301101"/>
                  </a:lnTo>
                  <a:lnTo>
                    <a:pt x="390569" y="301722"/>
                  </a:lnTo>
                  <a:lnTo>
                    <a:pt x="776775" y="301722"/>
                  </a:lnTo>
                  <a:lnTo>
                    <a:pt x="776775" y="3561"/>
                  </a:lnTo>
                  <a:close/>
                </a:path>
                <a:path w="777239" h="491489">
                  <a:moveTo>
                    <a:pt x="750034" y="0"/>
                  </a:moveTo>
                  <a:lnTo>
                    <a:pt x="26740" y="0"/>
                  </a:lnTo>
                  <a:lnTo>
                    <a:pt x="388484" y="277637"/>
                  </a:lnTo>
                  <a:lnTo>
                    <a:pt x="750034" y="0"/>
                  </a:lnTo>
                  <a:close/>
                </a:path>
              </a:pathLst>
            </a:custGeom>
            <a:solidFill>
              <a:srgbClr val="577845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1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872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Spring</a:t>
            </a:r>
            <a:r>
              <a:rPr spc="-85" dirty="0"/>
              <a:t> </a:t>
            </a:r>
            <a:r>
              <a:rPr spc="35" dirty="0"/>
              <a:t>Security’s</a:t>
            </a:r>
            <a:r>
              <a:rPr spc="-80" dirty="0"/>
              <a:t> </a:t>
            </a:r>
            <a:r>
              <a:rPr spc="185" dirty="0"/>
              <a:t>CSRF</a:t>
            </a:r>
            <a:r>
              <a:rPr spc="-85" dirty="0"/>
              <a:t> </a:t>
            </a:r>
            <a:r>
              <a:rPr spc="155" dirty="0"/>
              <a:t>Protection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0869" y="2479999"/>
            <a:ext cx="2070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1200" cap="none" spc="90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3001" y="2372567"/>
            <a:ext cx="1154112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3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protection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is enabled by default</a:t>
            </a:r>
            <a:r>
              <a:rPr kumimoji="0" sz="3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 Spring Security</a:t>
            </a: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4071573"/>
            <a:ext cx="2070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1200" cap="none" spc="90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9705" y="3964142"/>
            <a:ext cx="14792960" cy="1555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 Security uses the </a:t>
            </a:r>
            <a:r>
              <a:rPr kumimoji="0" sz="3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Synchronizer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Pattern</a:t>
            </a: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504825" marR="0" lvl="0" indent="-492759" algn="l" defTabSz="914400" rtl="0" eaLnBrk="1" fontAlgn="auto" latinLnBrk="0" hangingPunct="1">
              <a:lnSpc>
                <a:spcPct val="100000"/>
              </a:lnSpc>
              <a:spcBef>
                <a:spcPts val="3285"/>
              </a:spcBef>
              <a:spcAft>
                <a:spcPts val="0"/>
              </a:spcAft>
              <a:buClr>
                <a:srgbClr val="5C86B9"/>
              </a:buClr>
              <a:buSzPct val="69863"/>
              <a:buFont typeface="Trebuchet MS"/>
              <a:buChar char="•"/>
              <a:tabLst>
                <a:tab pos="504190" algn="l"/>
                <a:tab pos="505459" algn="l"/>
              </a:tabLst>
              <a:defRPr/>
            </a:pP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Each </a:t>
            </a:r>
            <a:r>
              <a:rPr kumimoji="0" sz="3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request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includes a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session cookie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 randomly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generated token</a:t>
            </a: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6636940"/>
            <a:ext cx="2070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1200" cap="none" spc="90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3001" y="6529509"/>
            <a:ext cx="1460817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request</a:t>
            </a:r>
            <a:r>
              <a:rPr kumimoji="0" sz="3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processing,</a:t>
            </a:r>
            <a:r>
              <a:rPr kumimoji="0" sz="3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3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verifies</a:t>
            </a:r>
            <a:r>
              <a:rPr kumimoji="0" sz="3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</a:t>
            </a:r>
            <a:r>
              <a:rPr kumimoji="0" sz="3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before</a:t>
            </a:r>
            <a:r>
              <a:rPr kumimoji="0" sz="3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8228514"/>
            <a:ext cx="20701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50" b="0" i="0" u="none" strike="noStrike" kern="1200" cap="none" spc="90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3001" y="8121084"/>
            <a:ext cx="9593580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All</a:t>
            </a:r>
            <a:r>
              <a:rPr kumimoji="0" sz="3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of this is handled by Spring Security Filters</a:t>
            </a: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835724" y="7497107"/>
            <a:ext cx="2890520" cy="3162935"/>
            <a:chOff x="12835724" y="7497107"/>
            <a:chExt cx="2890520" cy="31629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5724" y="7497107"/>
              <a:ext cx="2890468" cy="31628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9659" y="7539037"/>
              <a:ext cx="2764313" cy="30365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89662" y="7539037"/>
              <a:ext cx="2764790" cy="3036570"/>
            </a:xfrm>
            <a:custGeom>
              <a:avLst/>
              <a:gdLst/>
              <a:ahLst/>
              <a:cxnLst/>
              <a:rect l="l" t="t" r="r" b="b"/>
              <a:pathLst>
                <a:path w="2764790" h="3036570">
                  <a:moveTo>
                    <a:pt x="0" y="0"/>
                  </a:moveTo>
                  <a:lnTo>
                    <a:pt x="2764313" y="0"/>
                  </a:lnTo>
                  <a:lnTo>
                    <a:pt x="2764313" y="3036556"/>
                  </a:lnTo>
                  <a:lnTo>
                    <a:pt x="0" y="303655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5595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10" dirty="0"/>
              <a:t>When</a:t>
            </a:r>
            <a:r>
              <a:rPr spc="-85" dirty="0"/>
              <a:t> </a:t>
            </a:r>
            <a:r>
              <a:rPr spc="245" dirty="0"/>
              <a:t>to</a:t>
            </a:r>
            <a:r>
              <a:rPr spc="-80" dirty="0"/>
              <a:t> </a:t>
            </a:r>
            <a:r>
              <a:rPr spc="245" dirty="0"/>
              <a:t>use</a:t>
            </a:r>
            <a:r>
              <a:rPr spc="-85" dirty="0"/>
              <a:t> </a:t>
            </a:r>
            <a:r>
              <a:rPr spc="185" dirty="0"/>
              <a:t>CSRF</a:t>
            </a:r>
            <a:r>
              <a:rPr spc="-80" dirty="0"/>
              <a:t> </a:t>
            </a:r>
            <a:r>
              <a:rPr spc="95" dirty="0"/>
              <a:t>Protection?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869" y="2374662"/>
            <a:ext cx="99333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team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recommends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43599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768" y="4238479"/>
            <a:ext cx="141351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protection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any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normal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browser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web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requests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622375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6102296"/>
            <a:ext cx="124663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If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building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service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non-browser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clients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9705" y="737555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5603" y="7254094"/>
            <a:ext cx="150907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1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may</a:t>
            </a:r>
            <a:r>
              <a:rPr kumimoji="0" sz="425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want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disable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protection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(after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careful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review)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7618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5" dirty="0"/>
              <a:t>Logging</a:t>
            </a:r>
            <a:r>
              <a:rPr sz="6500" spc="-145" dirty="0"/>
              <a:t> </a:t>
            </a:r>
            <a:r>
              <a:rPr sz="6500" spc="-40" dirty="0"/>
              <a:t>Out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2657845" y="2364379"/>
            <a:ext cx="6875145" cy="5443855"/>
            <a:chOff x="12657845" y="2364379"/>
            <a:chExt cx="6875145" cy="5443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57845" y="2364379"/>
              <a:ext cx="6874737" cy="54433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1655" y="2408303"/>
              <a:ext cx="6743250" cy="5319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11651" y="2408303"/>
              <a:ext cx="6743700" cy="5319395"/>
            </a:xfrm>
            <a:custGeom>
              <a:avLst/>
              <a:gdLst/>
              <a:ahLst/>
              <a:cxnLst/>
              <a:rect l="l" t="t" r="r" b="b"/>
              <a:pathLst>
                <a:path w="6743700" h="5319395">
                  <a:moveTo>
                    <a:pt x="0" y="0"/>
                  </a:moveTo>
                  <a:lnTo>
                    <a:pt x="6743250" y="0"/>
                  </a:lnTo>
                  <a:lnTo>
                    <a:pt x="6743250" y="5319209"/>
                  </a:lnTo>
                  <a:lnTo>
                    <a:pt x="0" y="53192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8638" y="2519742"/>
            <a:ext cx="11951970" cy="3803015"/>
            <a:chOff x="448638" y="2519742"/>
            <a:chExt cx="11951970" cy="38030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38" y="2519742"/>
              <a:ext cx="7895851" cy="38024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602" y="2565366"/>
              <a:ext cx="7769396" cy="36752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2602" y="2565366"/>
              <a:ext cx="7769859" cy="3675379"/>
            </a:xfrm>
            <a:custGeom>
              <a:avLst/>
              <a:gdLst/>
              <a:ahLst/>
              <a:cxnLst/>
              <a:rect l="l" t="t" r="r" b="b"/>
              <a:pathLst>
                <a:path w="7769859" h="3675379">
                  <a:moveTo>
                    <a:pt x="0" y="0"/>
                  </a:moveTo>
                  <a:lnTo>
                    <a:pt x="7769396" y="0"/>
                  </a:lnTo>
                  <a:lnTo>
                    <a:pt x="7769396" y="3675280"/>
                  </a:lnTo>
                  <a:lnTo>
                    <a:pt x="0" y="367528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978" y="5026277"/>
              <a:ext cx="9982555" cy="3365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824" y="4380407"/>
              <a:ext cx="2637390" cy="16638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85708" y="4414624"/>
              <a:ext cx="2533015" cy="1559560"/>
            </a:xfrm>
            <a:custGeom>
              <a:avLst/>
              <a:gdLst/>
              <a:ahLst/>
              <a:cxnLst/>
              <a:rect l="l" t="t" r="r" b="b"/>
              <a:pathLst>
                <a:path w="2533015" h="1559560">
                  <a:moveTo>
                    <a:pt x="2292582" y="0"/>
                  </a:moveTo>
                  <a:lnTo>
                    <a:pt x="241165" y="0"/>
                  </a:lnTo>
                  <a:lnTo>
                    <a:pt x="194711" y="183"/>
                  </a:lnTo>
                  <a:lnTo>
                    <a:pt x="127201" y="4963"/>
                  </a:lnTo>
                  <a:lnTo>
                    <a:pt x="70465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1318995"/>
                  </a:lnTo>
                  <a:lnTo>
                    <a:pt x="183" y="1364381"/>
                  </a:lnTo>
                  <a:lnTo>
                    <a:pt x="4967" y="1431907"/>
                  </a:lnTo>
                  <a:lnTo>
                    <a:pt x="25950" y="1488627"/>
                  </a:lnTo>
                  <a:lnTo>
                    <a:pt x="70465" y="1533142"/>
                  </a:lnTo>
                  <a:lnTo>
                    <a:pt x="127184" y="1554129"/>
                  </a:lnTo>
                  <a:lnTo>
                    <a:pt x="194260" y="1558908"/>
                  </a:lnTo>
                  <a:lnTo>
                    <a:pt x="240097" y="1559092"/>
                  </a:lnTo>
                  <a:lnTo>
                    <a:pt x="2291514" y="1559092"/>
                  </a:lnTo>
                  <a:lnTo>
                    <a:pt x="2337968" y="1558908"/>
                  </a:lnTo>
                  <a:lnTo>
                    <a:pt x="2405480" y="1554129"/>
                  </a:lnTo>
                  <a:lnTo>
                    <a:pt x="2462218" y="1533142"/>
                  </a:lnTo>
                  <a:lnTo>
                    <a:pt x="2506732" y="1488627"/>
                  </a:lnTo>
                  <a:lnTo>
                    <a:pt x="2527721" y="1431890"/>
                  </a:lnTo>
                  <a:lnTo>
                    <a:pt x="2532496" y="1364832"/>
                  </a:lnTo>
                  <a:lnTo>
                    <a:pt x="2532679" y="1318995"/>
                  </a:lnTo>
                  <a:lnTo>
                    <a:pt x="2532675" y="240097"/>
                  </a:lnTo>
                  <a:lnTo>
                    <a:pt x="2532496" y="194710"/>
                  </a:lnTo>
                  <a:lnTo>
                    <a:pt x="2527715" y="127184"/>
                  </a:lnTo>
                  <a:lnTo>
                    <a:pt x="2506732" y="70465"/>
                  </a:lnTo>
                  <a:lnTo>
                    <a:pt x="2462218" y="25950"/>
                  </a:lnTo>
                  <a:lnTo>
                    <a:pt x="2405497" y="4963"/>
                  </a:lnTo>
                  <a:lnTo>
                    <a:pt x="2338419" y="183"/>
                  </a:lnTo>
                  <a:lnTo>
                    <a:pt x="2292582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60849" y="4709669"/>
            <a:ext cx="2184400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89255" marR="5080" indent="-377190">
              <a:lnSpc>
                <a:spcPts val="3460"/>
              </a:lnSpc>
              <a:spcBef>
                <a:spcPts val="300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user’s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9452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Use</a:t>
            </a:r>
            <a:r>
              <a:rPr spc="-80" dirty="0"/>
              <a:t> </a:t>
            </a:r>
            <a:r>
              <a:rPr spc="200" dirty="0"/>
              <a:t>Spring</a:t>
            </a:r>
            <a:r>
              <a:rPr spc="-80" dirty="0"/>
              <a:t> </a:t>
            </a:r>
            <a:r>
              <a:rPr spc="135" dirty="0"/>
              <a:t>Security</a:t>
            </a:r>
            <a:r>
              <a:rPr spc="-80" dirty="0"/>
              <a:t> </a:t>
            </a:r>
            <a:r>
              <a:rPr spc="185" dirty="0"/>
              <a:t>CSRF</a:t>
            </a:r>
            <a:r>
              <a:rPr spc="-80" dirty="0"/>
              <a:t> </a:t>
            </a:r>
            <a:r>
              <a:rPr spc="155" dirty="0"/>
              <a:t>Protection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0869" y="2374662"/>
            <a:ext cx="120142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submissions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POST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instead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GET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43599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768" y="4238479"/>
            <a:ext cx="96056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Include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submission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622375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6102296"/>
            <a:ext cx="114496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&lt;form:form&gt;</a:t>
            </a:r>
            <a:r>
              <a:rPr kumimoji="0" sz="4250" b="0" i="0" u="none" strike="noStrike" kern="1200" cap="none" spc="-14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automagically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adds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869" y="808757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768" y="7966114"/>
            <a:ext cx="165728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don’t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&lt;form:form&gt;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,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must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manually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add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token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66542" y="5469841"/>
            <a:ext cx="2994660" cy="1468755"/>
          </a:xfrm>
          <a:custGeom>
            <a:avLst/>
            <a:gdLst/>
            <a:ahLst/>
            <a:cxnLst/>
            <a:rect l="l" t="t" r="r" b="b"/>
            <a:pathLst>
              <a:path w="2994659" h="1468754">
                <a:moveTo>
                  <a:pt x="284621" y="0"/>
                </a:moveTo>
                <a:lnTo>
                  <a:pt x="228403" y="7396"/>
                </a:lnTo>
                <a:lnTo>
                  <a:pt x="178463" y="38838"/>
                </a:lnTo>
                <a:lnTo>
                  <a:pt x="147500" y="86323"/>
                </a:lnTo>
                <a:lnTo>
                  <a:pt x="129194" y="146642"/>
                </a:lnTo>
                <a:lnTo>
                  <a:pt x="119501" y="188502"/>
                </a:lnTo>
                <a:lnTo>
                  <a:pt x="19137" y="630115"/>
                </a:lnTo>
                <a:lnTo>
                  <a:pt x="9655" y="672614"/>
                </a:lnTo>
                <a:lnTo>
                  <a:pt x="0" y="735315"/>
                </a:lnTo>
                <a:lnTo>
                  <a:pt x="394" y="762338"/>
                </a:lnTo>
                <a:lnTo>
                  <a:pt x="20399" y="818216"/>
                </a:lnTo>
                <a:lnTo>
                  <a:pt x="62141" y="860405"/>
                </a:lnTo>
                <a:lnTo>
                  <a:pt x="113539" y="881982"/>
                </a:lnTo>
                <a:lnTo>
                  <a:pt x="2646798" y="1458960"/>
                </a:lnTo>
                <a:lnTo>
                  <a:pt x="2709500" y="1468615"/>
                </a:lnTo>
                <a:lnTo>
                  <a:pt x="2736520" y="1468218"/>
                </a:lnTo>
                <a:lnTo>
                  <a:pt x="2792400" y="1448215"/>
                </a:lnTo>
                <a:lnTo>
                  <a:pt x="2834591" y="1406472"/>
                </a:lnTo>
                <a:lnTo>
                  <a:pt x="2856169" y="1355078"/>
                </a:lnTo>
                <a:lnTo>
                  <a:pt x="2874621" y="1280113"/>
                </a:lnTo>
                <a:lnTo>
                  <a:pt x="2974984" y="838500"/>
                </a:lnTo>
                <a:lnTo>
                  <a:pt x="2984467" y="796000"/>
                </a:lnTo>
                <a:lnTo>
                  <a:pt x="2994122" y="733299"/>
                </a:lnTo>
                <a:lnTo>
                  <a:pt x="2993727" y="706277"/>
                </a:lnTo>
                <a:lnTo>
                  <a:pt x="2973723" y="650399"/>
                </a:lnTo>
                <a:lnTo>
                  <a:pt x="2931980" y="608210"/>
                </a:lnTo>
                <a:lnTo>
                  <a:pt x="2880583" y="586633"/>
                </a:lnTo>
                <a:lnTo>
                  <a:pt x="347323" y="9655"/>
                </a:lnTo>
                <a:lnTo>
                  <a:pt x="284621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 rot="720000">
            <a:off x="13962243" y="6029809"/>
            <a:ext cx="2204959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00" b="1" i="0" u="none" strike="noStrike" kern="1200" cap="none" spc="7" normalizeH="0" baseline="427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Bes</a:t>
            </a:r>
            <a:r>
              <a:rPr kumimoji="0" sz="3900" b="1" i="0" u="none" strike="noStrike" kern="1200" cap="none" spc="7" normalizeH="0" baseline="32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</a:t>
            </a:r>
            <a:r>
              <a:rPr kumimoji="0" sz="3900" b="1" i="0" u="none" strike="noStrike" kern="1200" cap="none" spc="-165" normalizeH="0" baseline="320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sz="3900" b="1" i="0" u="none" strike="noStrike" kern="1200" cap="none" spc="-15" normalizeH="0" baseline="2136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Pra</a:t>
            </a:r>
            <a:r>
              <a:rPr kumimoji="0" sz="3900" b="1" i="0" u="none" strike="noStrike" kern="1200" cap="none" spc="-15" normalizeH="0" baseline="106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ctic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0308" y="2804760"/>
            <a:ext cx="16489680" cy="5175885"/>
            <a:chOff x="1650308" y="2804760"/>
            <a:chExt cx="16489680" cy="5175885"/>
          </a:xfrm>
        </p:grpSpPr>
        <p:sp>
          <p:nvSpPr>
            <p:cNvPr id="3" name="object 3"/>
            <p:cNvSpPr/>
            <p:nvPr/>
          </p:nvSpPr>
          <p:spPr>
            <a:xfrm>
              <a:off x="1828313" y="2919940"/>
              <a:ext cx="16133444" cy="4714875"/>
            </a:xfrm>
            <a:custGeom>
              <a:avLst/>
              <a:gdLst/>
              <a:ahLst/>
              <a:cxnLst/>
              <a:rect l="l" t="t" r="r" b="b"/>
              <a:pathLst>
                <a:path w="16133444" h="4714875">
                  <a:moveTo>
                    <a:pt x="0" y="0"/>
                  </a:moveTo>
                  <a:lnTo>
                    <a:pt x="16133327" y="0"/>
                  </a:lnTo>
                  <a:lnTo>
                    <a:pt x="16133327" y="4714593"/>
                  </a:lnTo>
                  <a:lnTo>
                    <a:pt x="0" y="4714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308" y="2804760"/>
              <a:ext cx="16489330" cy="517531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82530" y="3191390"/>
            <a:ext cx="13296265" cy="4021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3950" b="0" i="0" u="none" strike="noStrike" kern="1200" cap="none" spc="1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</a:t>
            </a:r>
            <a:r>
              <a:rPr kumimoji="0" sz="3950" b="0" i="1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"..."</a:t>
            </a:r>
            <a:r>
              <a:rPr kumimoji="0" sz="3950" b="0" i="1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</a:t>
            </a:r>
            <a:r>
              <a:rPr kumimoji="0" sz="3950" b="0" i="1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"POST"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25065" marR="0" lvl="0" indent="0" algn="l" defTabSz="914400" rtl="0" eaLnBrk="1" fontAlgn="auto" latinLnBrk="0" hangingPunct="1">
              <a:lnSpc>
                <a:spcPts val="4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input</a:t>
            </a:r>
            <a:r>
              <a:rPr kumimoji="0" sz="3950" b="1" i="0" u="none" strike="noStrike" kern="1200" cap="none" spc="-1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950" b="1" i="1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"hidden"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234815" marR="5080" lvl="0" indent="300990" algn="l" defTabSz="914400" rtl="0" eaLnBrk="1" fontAlgn="auto" latinLnBrk="0" hangingPunct="1">
              <a:lnSpc>
                <a:spcPts val="445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950" b="1" i="1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${_csrf.parameterName}</a:t>
            </a:r>
            <a:r>
              <a:rPr kumimoji="0" sz="3950" b="1" i="1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3950" b="1" i="1" u="none" strike="noStrike" kern="1200" cap="none" spc="-236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value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950" b="1" i="1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${_csrf.token}</a:t>
            </a:r>
            <a:r>
              <a:rPr kumimoji="0" sz="3950" b="1" i="1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240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0" dirty="0"/>
              <a:t>Manually</a:t>
            </a:r>
            <a:r>
              <a:rPr spc="-90" dirty="0"/>
              <a:t> </a:t>
            </a:r>
            <a:r>
              <a:rPr spc="125" dirty="0"/>
              <a:t>add</a:t>
            </a:r>
            <a:r>
              <a:rPr spc="-90" dirty="0"/>
              <a:t> </a:t>
            </a:r>
            <a:r>
              <a:rPr spc="185" dirty="0"/>
              <a:t>CSRF</a:t>
            </a:r>
            <a:r>
              <a:rPr spc="-90" dirty="0"/>
              <a:t> </a:t>
            </a:r>
            <a:r>
              <a:rPr spc="204" dirty="0"/>
              <a:t>token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853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What</a:t>
            </a:r>
            <a:r>
              <a:rPr spc="-80" dirty="0"/>
              <a:t> </a:t>
            </a:r>
            <a:r>
              <a:rPr spc="210" dirty="0"/>
              <a:t>happens</a:t>
            </a:r>
            <a:r>
              <a:rPr spc="-80" dirty="0"/>
              <a:t> </a:t>
            </a:r>
            <a:r>
              <a:rPr spc="125" dirty="0"/>
              <a:t>if</a:t>
            </a:r>
            <a:r>
              <a:rPr spc="-75" dirty="0"/>
              <a:t> </a:t>
            </a:r>
            <a:r>
              <a:rPr spc="100" dirty="0"/>
              <a:t>you</a:t>
            </a:r>
            <a:r>
              <a:rPr spc="-80" dirty="0"/>
              <a:t> </a:t>
            </a:r>
            <a:r>
              <a:rPr spc="50" dirty="0"/>
              <a:t>don’t</a:t>
            </a:r>
            <a:r>
              <a:rPr spc="-75" dirty="0"/>
              <a:t> </a:t>
            </a:r>
            <a:r>
              <a:rPr spc="204" dirty="0"/>
              <a:t>include</a:t>
            </a:r>
            <a:r>
              <a:rPr spc="-80" dirty="0"/>
              <a:t> </a:t>
            </a:r>
            <a:r>
              <a:rPr spc="185" dirty="0"/>
              <a:t>CSRF</a:t>
            </a:r>
            <a:r>
              <a:rPr spc="-75" dirty="0"/>
              <a:t> </a:t>
            </a:r>
            <a:r>
              <a:rPr spc="90" dirty="0"/>
              <a:t>token?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0248" y="1965814"/>
            <a:ext cx="19214465" cy="6568440"/>
            <a:chOff x="450248" y="1965814"/>
            <a:chExt cx="19214465" cy="6568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840" y="3183149"/>
              <a:ext cx="18920889" cy="5067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48" y="3088911"/>
              <a:ext cx="19214074" cy="54448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9351" y="1965814"/>
              <a:ext cx="5285954" cy="2336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899351" y="1965814"/>
              <a:ext cx="5286375" cy="2336800"/>
            </a:xfrm>
            <a:custGeom>
              <a:avLst/>
              <a:gdLst/>
              <a:ahLst/>
              <a:cxnLst/>
              <a:rect l="l" t="t" r="r" b="b"/>
              <a:pathLst>
                <a:path w="5286375" h="2336800">
                  <a:moveTo>
                    <a:pt x="3037126" y="2324100"/>
                  </a:moveTo>
                  <a:lnTo>
                    <a:pt x="2248835" y="2324100"/>
                  </a:lnTo>
                  <a:lnTo>
                    <a:pt x="2301132" y="2336800"/>
                  </a:lnTo>
                  <a:lnTo>
                    <a:pt x="2984829" y="2336800"/>
                  </a:lnTo>
                  <a:lnTo>
                    <a:pt x="3037126" y="2324100"/>
                  </a:lnTo>
                  <a:close/>
                </a:path>
                <a:path w="5286375" h="2336800">
                  <a:moveTo>
                    <a:pt x="3193191" y="2311400"/>
                  </a:moveTo>
                  <a:lnTo>
                    <a:pt x="2092770" y="2311400"/>
                  </a:lnTo>
                  <a:lnTo>
                    <a:pt x="2144637" y="2324100"/>
                  </a:lnTo>
                  <a:lnTo>
                    <a:pt x="3141324" y="2324100"/>
                  </a:lnTo>
                  <a:lnTo>
                    <a:pt x="3193191" y="2311400"/>
                  </a:lnTo>
                  <a:close/>
                </a:path>
                <a:path w="5286375" h="2336800">
                  <a:moveTo>
                    <a:pt x="3347662" y="2298700"/>
                  </a:moveTo>
                  <a:lnTo>
                    <a:pt x="1938298" y="2298700"/>
                  </a:lnTo>
                  <a:lnTo>
                    <a:pt x="1989584" y="2311400"/>
                  </a:lnTo>
                  <a:lnTo>
                    <a:pt x="3296377" y="2311400"/>
                  </a:lnTo>
                  <a:lnTo>
                    <a:pt x="3347662" y="2298700"/>
                  </a:lnTo>
                  <a:close/>
                </a:path>
                <a:path w="5286375" h="2336800">
                  <a:moveTo>
                    <a:pt x="3449534" y="2286000"/>
                  </a:moveTo>
                  <a:lnTo>
                    <a:pt x="1836426" y="2286000"/>
                  </a:lnTo>
                  <a:lnTo>
                    <a:pt x="1887240" y="2298700"/>
                  </a:lnTo>
                  <a:lnTo>
                    <a:pt x="3398720" y="2298700"/>
                  </a:lnTo>
                  <a:lnTo>
                    <a:pt x="3449534" y="2286000"/>
                  </a:lnTo>
                  <a:close/>
                </a:path>
                <a:path w="5286375" h="2336800">
                  <a:moveTo>
                    <a:pt x="3600339" y="2260600"/>
                  </a:moveTo>
                  <a:lnTo>
                    <a:pt x="1685621" y="2260600"/>
                  </a:lnTo>
                  <a:lnTo>
                    <a:pt x="1785874" y="2286000"/>
                  </a:lnTo>
                  <a:lnTo>
                    <a:pt x="3500086" y="2286000"/>
                  </a:lnTo>
                  <a:lnTo>
                    <a:pt x="3600339" y="2260600"/>
                  </a:lnTo>
                  <a:close/>
                </a:path>
                <a:path w="5286375" h="2336800">
                  <a:moveTo>
                    <a:pt x="3845218" y="2209800"/>
                  </a:moveTo>
                  <a:lnTo>
                    <a:pt x="1440740" y="2209800"/>
                  </a:lnTo>
                  <a:lnTo>
                    <a:pt x="1635953" y="2260600"/>
                  </a:lnTo>
                  <a:lnTo>
                    <a:pt x="3650006" y="2260600"/>
                  </a:lnTo>
                  <a:lnTo>
                    <a:pt x="3845218" y="2209800"/>
                  </a:lnTo>
                  <a:close/>
                </a:path>
                <a:path w="5286375" h="2336800">
                  <a:moveTo>
                    <a:pt x="3796967" y="114300"/>
                  </a:moveTo>
                  <a:lnTo>
                    <a:pt x="1488991" y="114300"/>
                  </a:lnTo>
                  <a:lnTo>
                    <a:pt x="1345443" y="152400"/>
                  </a:lnTo>
                  <a:lnTo>
                    <a:pt x="1026328" y="241300"/>
                  </a:lnTo>
                  <a:lnTo>
                    <a:pt x="982797" y="266700"/>
                  </a:lnTo>
                  <a:lnTo>
                    <a:pt x="855660" y="304800"/>
                  </a:lnTo>
                  <a:lnTo>
                    <a:pt x="814489" y="330200"/>
                  </a:lnTo>
                  <a:lnTo>
                    <a:pt x="773950" y="342900"/>
                  </a:lnTo>
                  <a:lnTo>
                    <a:pt x="722353" y="368300"/>
                  </a:lnTo>
                  <a:lnTo>
                    <a:pt x="672536" y="393700"/>
                  </a:lnTo>
                  <a:lnTo>
                    <a:pt x="624497" y="419100"/>
                  </a:lnTo>
                  <a:lnTo>
                    <a:pt x="578238" y="444500"/>
                  </a:lnTo>
                  <a:lnTo>
                    <a:pt x="533758" y="469900"/>
                  </a:lnTo>
                  <a:lnTo>
                    <a:pt x="491058" y="495300"/>
                  </a:lnTo>
                  <a:lnTo>
                    <a:pt x="450136" y="520700"/>
                  </a:lnTo>
                  <a:lnTo>
                    <a:pt x="410994" y="546100"/>
                  </a:lnTo>
                  <a:lnTo>
                    <a:pt x="373631" y="571500"/>
                  </a:lnTo>
                  <a:lnTo>
                    <a:pt x="338047" y="596900"/>
                  </a:lnTo>
                  <a:lnTo>
                    <a:pt x="304242" y="622300"/>
                  </a:lnTo>
                  <a:lnTo>
                    <a:pt x="272217" y="660400"/>
                  </a:lnTo>
                  <a:lnTo>
                    <a:pt x="241970" y="685800"/>
                  </a:lnTo>
                  <a:lnTo>
                    <a:pt x="213503" y="711200"/>
                  </a:lnTo>
                  <a:lnTo>
                    <a:pt x="186815" y="736600"/>
                  </a:lnTo>
                  <a:lnTo>
                    <a:pt x="161906" y="774700"/>
                  </a:lnTo>
                  <a:lnTo>
                    <a:pt x="138777" y="800100"/>
                  </a:lnTo>
                  <a:lnTo>
                    <a:pt x="117426" y="825500"/>
                  </a:lnTo>
                  <a:lnTo>
                    <a:pt x="97855" y="850900"/>
                  </a:lnTo>
                  <a:lnTo>
                    <a:pt x="80063" y="889000"/>
                  </a:lnTo>
                  <a:lnTo>
                    <a:pt x="64051" y="914400"/>
                  </a:lnTo>
                  <a:lnTo>
                    <a:pt x="49817" y="939800"/>
                  </a:lnTo>
                  <a:lnTo>
                    <a:pt x="37363" y="977900"/>
                  </a:lnTo>
                  <a:lnTo>
                    <a:pt x="26687" y="1003300"/>
                  </a:lnTo>
                  <a:lnTo>
                    <a:pt x="17791" y="1041400"/>
                  </a:lnTo>
                  <a:lnTo>
                    <a:pt x="10675" y="1066800"/>
                  </a:lnTo>
                  <a:lnTo>
                    <a:pt x="5337" y="1092200"/>
                  </a:lnTo>
                  <a:lnTo>
                    <a:pt x="1779" y="1130300"/>
                  </a:lnTo>
                  <a:lnTo>
                    <a:pt x="0" y="1155700"/>
                  </a:lnTo>
                  <a:lnTo>
                    <a:pt x="0" y="1193800"/>
                  </a:lnTo>
                  <a:lnTo>
                    <a:pt x="1779" y="1219200"/>
                  </a:lnTo>
                  <a:lnTo>
                    <a:pt x="10675" y="1282700"/>
                  </a:lnTo>
                  <a:lnTo>
                    <a:pt x="17791" y="1308100"/>
                  </a:lnTo>
                  <a:lnTo>
                    <a:pt x="26687" y="1346200"/>
                  </a:lnTo>
                  <a:lnTo>
                    <a:pt x="37363" y="1371600"/>
                  </a:lnTo>
                  <a:lnTo>
                    <a:pt x="49817" y="1397000"/>
                  </a:lnTo>
                  <a:lnTo>
                    <a:pt x="64051" y="1435100"/>
                  </a:lnTo>
                  <a:lnTo>
                    <a:pt x="80063" y="1460500"/>
                  </a:lnTo>
                  <a:lnTo>
                    <a:pt x="97855" y="1485900"/>
                  </a:lnTo>
                  <a:lnTo>
                    <a:pt x="117426" y="1524000"/>
                  </a:lnTo>
                  <a:lnTo>
                    <a:pt x="138777" y="1549400"/>
                  </a:lnTo>
                  <a:lnTo>
                    <a:pt x="161906" y="1574800"/>
                  </a:lnTo>
                  <a:lnTo>
                    <a:pt x="186815" y="1600200"/>
                  </a:lnTo>
                  <a:lnTo>
                    <a:pt x="213503" y="1638300"/>
                  </a:lnTo>
                  <a:lnTo>
                    <a:pt x="241970" y="1663700"/>
                  </a:lnTo>
                  <a:lnTo>
                    <a:pt x="272217" y="1689100"/>
                  </a:lnTo>
                  <a:lnTo>
                    <a:pt x="304242" y="1714500"/>
                  </a:lnTo>
                  <a:lnTo>
                    <a:pt x="338047" y="1752600"/>
                  </a:lnTo>
                  <a:lnTo>
                    <a:pt x="373631" y="1778000"/>
                  </a:lnTo>
                  <a:lnTo>
                    <a:pt x="410994" y="1803400"/>
                  </a:lnTo>
                  <a:lnTo>
                    <a:pt x="450136" y="1828800"/>
                  </a:lnTo>
                  <a:lnTo>
                    <a:pt x="491058" y="1854200"/>
                  </a:lnTo>
                  <a:lnTo>
                    <a:pt x="533758" y="1879600"/>
                  </a:lnTo>
                  <a:lnTo>
                    <a:pt x="578238" y="1905000"/>
                  </a:lnTo>
                  <a:lnTo>
                    <a:pt x="624497" y="1930400"/>
                  </a:lnTo>
                  <a:lnTo>
                    <a:pt x="672536" y="1955800"/>
                  </a:lnTo>
                  <a:lnTo>
                    <a:pt x="722353" y="1981200"/>
                  </a:lnTo>
                  <a:lnTo>
                    <a:pt x="773950" y="2006600"/>
                  </a:lnTo>
                  <a:lnTo>
                    <a:pt x="855660" y="2032000"/>
                  </a:lnTo>
                  <a:lnTo>
                    <a:pt x="897446" y="2057400"/>
                  </a:lnTo>
                  <a:lnTo>
                    <a:pt x="1070407" y="2108200"/>
                  </a:lnTo>
                  <a:lnTo>
                    <a:pt x="1115017" y="2133600"/>
                  </a:lnTo>
                  <a:lnTo>
                    <a:pt x="1392885" y="2209800"/>
                  </a:lnTo>
                  <a:lnTo>
                    <a:pt x="3893073" y="2209800"/>
                  </a:lnTo>
                  <a:lnTo>
                    <a:pt x="4170939" y="2133600"/>
                  </a:lnTo>
                  <a:lnTo>
                    <a:pt x="4215549" y="2108200"/>
                  </a:lnTo>
                  <a:lnTo>
                    <a:pt x="4388508" y="2057400"/>
                  </a:lnTo>
                  <a:lnTo>
                    <a:pt x="4430294" y="2032000"/>
                  </a:lnTo>
                  <a:lnTo>
                    <a:pt x="4512004" y="2006600"/>
                  </a:lnTo>
                  <a:lnTo>
                    <a:pt x="4563600" y="1981200"/>
                  </a:lnTo>
                  <a:lnTo>
                    <a:pt x="4613418" y="1955800"/>
                  </a:lnTo>
                  <a:lnTo>
                    <a:pt x="4661456" y="1930400"/>
                  </a:lnTo>
                  <a:lnTo>
                    <a:pt x="4707715" y="1905000"/>
                  </a:lnTo>
                  <a:lnTo>
                    <a:pt x="4752195" y="1879600"/>
                  </a:lnTo>
                  <a:lnTo>
                    <a:pt x="4794896" y="1854200"/>
                  </a:lnTo>
                  <a:lnTo>
                    <a:pt x="4835817" y="1828800"/>
                  </a:lnTo>
                  <a:lnTo>
                    <a:pt x="4874960" y="1803400"/>
                  </a:lnTo>
                  <a:lnTo>
                    <a:pt x="4912323" y="1778000"/>
                  </a:lnTo>
                  <a:lnTo>
                    <a:pt x="4947907" y="1752600"/>
                  </a:lnTo>
                  <a:lnTo>
                    <a:pt x="4981711" y="1714500"/>
                  </a:lnTo>
                  <a:lnTo>
                    <a:pt x="5013737" y="1689100"/>
                  </a:lnTo>
                  <a:lnTo>
                    <a:pt x="5043983" y="1663700"/>
                  </a:lnTo>
                  <a:lnTo>
                    <a:pt x="5072450" y="1638300"/>
                  </a:lnTo>
                  <a:lnTo>
                    <a:pt x="5099138" y="1600200"/>
                  </a:lnTo>
                  <a:lnTo>
                    <a:pt x="5124047" y="1574800"/>
                  </a:lnTo>
                  <a:lnTo>
                    <a:pt x="5147177" y="1549400"/>
                  </a:lnTo>
                  <a:lnTo>
                    <a:pt x="5168527" y="1524000"/>
                  </a:lnTo>
                  <a:lnTo>
                    <a:pt x="5188098" y="1485900"/>
                  </a:lnTo>
                  <a:lnTo>
                    <a:pt x="5205890" y="1460500"/>
                  </a:lnTo>
                  <a:lnTo>
                    <a:pt x="5221903" y="1435100"/>
                  </a:lnTo>
                  <a:lnTo>
                    <a:pt x="5236136" y="1397000"/>
                  </a:lnTo>
                  <a:lnTo>
                    <a:pt x="5248591" y="1371600"/>
                  </a:lnTo>
                  <a:lnTo>
                    <a:pt x="5259266" y="1346200"/>
                  </a:lnTo>
                  <a:lnTo>
                    <a:pt x="5268162" y="1308100"/>
                  </a:lnTo>
                  <a:lnTo>
                    <a:pt x="5275279" y="1282700"/>
                  </a:lnTo>
                  <a:lnTo>
                    <a:pt x="5284175" y="1219200"/>
                  </a:lnTo>
                  <a:lnTo>
                    <a:pt x="5285954" y="1193800"/>
                  </a:lnTo>
                  <a:lnTo>
                    <a:pt x="5285954" y="1155700"/>
                  </a:lnTo>
                  <a:lnTo>
                    <a:pt x="5284175" y="1130300"/>
                  </a:lnTo>
                  <a:lnTo>
                    <a:pt x="5280616" y="1092200"/>
                  </a:lnTo>
                  <a:lnTo>
                    <a:pt x="5275279" y="1066800"/>
                  </a:lnTo>
                  <a:lnTo>
                    <a:pt x="5268162" y="1041400"/>
                  </a:lnTo>
                  <a:lnTo>
                    <a:pt x="5259266" y="1003300"/>
                  </a:lnTo>
                  <a:lnTo>
                    <a:pt x="5248591" y="977900"/>
                  </a:lnTo>
                  <a:lnTo>
                    <a:pt x="5236136" y="939800"/>
                  </a:lnTo>
                  <a:lnTo>
                    <a:pt x="5221903" y="914400"/>
                  </a:lnTo>
                  <a:lnTo>
                    <a:pt x="5205890" y="889000"/>
                  </a:lnTo>
                  <a:lnTo>
                    <a:pt x="5188098" y="850900"/>
                  </a:lnTo>
                  <a:lnTo>
                    <a:pt x="5168527" y="825500"/>
                  </a:lnTo>
                  <a:lnTo>
                    <a:pt x="5147177" y="800100"/>
                  </a:lnTo>
                  <a:lnTo>
                    <a:pt x="5124047" y="774700"/>
                  </a:lnTo>
                  <a:lnTo>
                    <a:pt x="5099138" y="736600"/>
                  </a:lnTo>
                  <a:lnTo>
                    <a:pt x="5072450" y="711200"/>
                  </a:lnTo>
                  <a:lnTo>
                    <a:pt x="5043983" y="685800"/>
                  </a:lnTo>
                  <a:lnTo>
                    <a:pt x="5013737" y="660400"/>
                  </a:lnTo>
                  <a:lnTo>
                    <a:pt x="4981711" y="622300"/>
                  </a:lnTo>
                  <a:lnTo>
                    <a:pt x="4947907" y="596900"/>
                  </a:lnTo>
                  <a:lnTo>
                    <a:pt x="4912323" y="571500"/>
                  </a:lnTo>
                  <a:lnTo>
                    <a:pt x="4874960" y="546100"/>
                  </a:lnTo>
                  <a:lnTo>
                    <a:pt x="4835817" y="520700"/>
                  </a:lnTo>
                  <a:lnTo>
                    <a:pt x="4794896" y="495300"/>
                  </a:lnTo>
                  <a:lnTo>
                    <a:pt x="4752195" y="469900"/>
                  </a:lnTo>
                  <a:lnTo>
                    <a:pt x="4707715" y="444500"/>
                  </a:lnTo>
                  <a:lnTo>
                    <a:pt x="4661456" y="419100"/>
                  </a:lnTo>
                  <a:lnTo>
                    <a:pt x="4613418" y="393700"/>
                  </a:lnTo>
                  <a:lnTo>
                    <a:pt x="4563600" y="368300"/>
                  </a:lnTo>
                  <a:lnTo>
                    <a:pt x="4512004" y="342900"/>
                  </a:lnTo>
                  <a:lnTo>
                    <a:pt x="4471465" y="330200"/>
                  </a:lnTo>
                  <a:lnTo>
                    <a:pt x="4430294" y="304800"/>
                  </a:lnTo>
                  <a:lnTo>
                    <a:pt x="4303158" y="266700"/>
                  </a:lnTo>
                  <a:lnTo>
                    <a:pt x="4259627" y="241300"/>
                  </a:lnTo>
                  <a:lnTo>
                    <a:pt x="3940515" y="152400"/>
                  </a:lnTo>
                  <a:lnTo>
                    <a:pt x="3796967" y="114300"/>
                  </a:lnTo>
                  <a:close/>
                </a:path>
                <a:path w="5286375" h="2336800">
                  <a:moveTo>
                    <a:pt x="3600339" y="76200"/>
                  </a:moveTo>
                  <a:lnTo>
                    <a:pt x="1685621" y="76200"/>
                  </a:lnTo>
                  <a:lnTo>
                    <a:pt x="1537622" y="114300"/>
                  </a:lnTo>
                  <a:lnTo>
                    <a:pt x="3748337" y="114300"/>
                  </a:lnTo>
                  <a:lnTo>
                    <a:pt x="3600339" y="76200"/>
                  </a:lnTo>
                  <a:close/>
                </a:path>
                <a:path w="5286375" h="2336800">
                  <a:moveTo>
                    <a:pt x="3500086" y="63500"/>
                  </a:moveTo>
                  <a:lnTo>
                    <a:pt x="1785874" y="63500"/>
                  </a:lnTo>
                  <a:lnTo>
                    <a:pt x="1735600" y="76200"/>
                  </a:lnTo>
                  <a:lnTo>
                    <a:pt x="3550360" y="76200"/>
                  </a:lnTo>
                  <a:lnTo>
                    <a:pt x="3500086" y="63500"/>
                  </a:lnTo>
                  <a:close/>
                </a:path>
                <a:path w="5286375" h="2336800">
                  <a:moveTo>
                    <a:pt x="3398720" y="50800"/>
                  </a:moveTo>
                  <a:lnTo>
                    <a:pt x="1887240" y="50800"/>
                  </a:lnTo>
                  <a:lnTo>
                    <a:pt x="1836426" y="63500"/>
                  </a:lnTo>
                  <a:lnTo>
                    <a:pt x="3449534" y="63500"/>
                  </a:lnTo>
                  <a:lnTo>
                    <a:pt x="3398720" y="50800"/>
                  </a:lnTo>
                  <a:close/>
                </a:path>
                <a:path w="5286375" h="2336800">
                  <a:moveTo>
                    <a:pt x="3296377" y="38100"/>
                  </a:moveTo>
                  <a:lnTo>
                    <a:pt x="1989584" y="38100"/>
                  </a:lnTo>
                  <a:lnTo>
                    <a:pt x="1938298" y="50800"/>
                  </a:lnTo>
                  <a:lnTo>
                    <a:pt x="3347662" y="50800"/>
                  </a:lnTo>
                  <a:lnTo>
                    <a:pt x="3296377" y="38100"/>
                  </a:lnTo>
                  <a:close/>
                </a:path>
                <a:path w="5286375" h="2336800">
                  <a:moveTo>
                    <a:pt x="3193191" y="25400"/>
                  </a:moveTo>
                  <a:lnTo>
                    <a:pt x="2092770" y="25400"/>
                  </a:lnTo>
                  <a:lnTo>
                    <a:pt x="2041080" y="38100"/>
                  </a:lnTo>
                  <a:lnTo>
                    <a:pt x="3244881" y="38100"/>
                  </a:lnTo>
                  <a:lnTo>
                    <a:pt x="3193191" y="25400"/>
                  </a:lnTo>
                  <a:close/>
                </a:path>
                <a:path w="5286375" h="2336800">
                  <a:moveTo>
                    <a:pt x="3037126" y="12700"/>
                  </a:moveTo>
                  <a:lnTo>
                    <a:pt x="2248835" y="12700"/>
                  </a:lnTo>
                  <a:lnTo>
                    <a:pt x="2196665" y="25400"/>
                  </a:lnTo>
                  <a:lnTo>
                    <a:pt x="3089296" y="25400"/>
                  </a:lnTo>
                  <a:lnTo>
                    <a:pt x="3037126" y="12700"/>
                  </a:lnTo>
                  <a:close/>
                </a:path>
                <a:path w="5286375" h="2336800">
                  <a:moveTo>
                    <a:pt x="2827348" y="0"/>
                  </a:moveTo>
                  <a:lnTo>
                    <a:pt x="2458613" y="0"/>
                  </a:lnTo>
                  <a:lnTo>
                    <a:pt x="2406038" y="12700"/>
                  </a:lnTo>
                  <a:lnTo>
                    <a:pt x="2879923" y="12700"/>
                  </a:lnTo>
                  <a:lnTo>
                    <a:pt x="282734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321942" y="2678317"/>
            <a:ext cx="44323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Let’s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Break</a:t>
            </a:r>
            <a:r>
              <a:rPr kumimoji="0" sz="52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It!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267533" y="7087218"/>
            <a:ext cx="4549775" cy="3128645"/>
            <a:chOff x="14267533" y="7087218"/>
            <a:chExt cx="4549775" cy="31286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7533" y="7087218"/>
              <a:ext cx="4549599" cy="31281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267533" y="7087218"/>
              <a:ext cx="4549775" cy="3128645"/>
            </a:xfrm>
            <a:custGeom>
              <a:avLst/>
              <a:gdLst/>
              <a:ahLst/>
              <a:cxnLst/>
              <a:rect l="l" t="t" r="r" b="b"/>
              <a:pathLst>
                <a:path w="4549775" h="3128645">
                  <a:moveTo>
                    <a:pt x="89651" y="0"/>
                  </a:moveTo>
                  <a:lnTo>
                    <a:pt x="1372335" y="1435165"/>
                  </a:lnTo>
                  <a:lnTo>
                    <a:pt x="1305638" y="1446871"/>
                  </a:lnTo>
                  <a:lnTo>
                    <a:pt x="1240103" y="1459375"/>
                  </a:lnTo>
                  <a:lnTo>
                    <a:pt x="1175771" y="1472661"/>
                  </a:lnTo>
                  <a:lnTo>
                    <a:pt x="1112685" y="1486713"/>
                  </a:lnTo>
                  <a:lnTo>
                    <a:pt x="1050885" y="1501516"/>
                  </a:lnTo>
                  <a:lnTo>
                    <a:pt x="990413" y="1517053"/>
                  </a:lnTo>
                  <a:lnTo>
                    <a:pt x="931311" y="1533308"/>
                  </a:lnTo>
                  <a:lnTo>
                    <a:pt x="873621" y="1550265"/>
                  </a:lnTo>
                  <a:lnTo>
                    <a:pt x="817383" y="1567909"/>
                  </a:lnTo>
                  <a:lnTo>
                    <a:pt x="762639" y="1586223"/>
                  </a:lnTo>
                  <a:lnTo>
                    <a:pt x="709432" y="1605191"/>
                  </a:lnTo>
                  <a:lnTo>
                    <a:pt x="657802" y="1624798"/>
                  </a:lnTo>
                  <a:lnTo>
                    <a:pt x="607791" y="1645027"/>
                  </a:lnTo>
                  <a:lnTo>
                    <a:pt x="559441" y="1665863"/>
                  </a:lnTo>
                  <a:lnTo>
                    <a:pt x="512793" y="1687289"/>
                  </a:lnTo>
                  <a:lnTo>
                    <a:pt x="467889" y="1709289"/>
                  </a:lnTo>
                  <a:lnTo>
                    <a:pt x="424771" y="1731849"/>
                  </a:lnTo>
                  <a:lnTo>
                    <a:pt x="383479" y="1754950"/>
                  </a:lnTo>
                  <a:lnTo>
                    <a:pt x="344055" y="1778579"/>
                  </a:lnTo>
                  <a:lnTo>
                    <a:pt x="306542" y="1802718"/>
                  </a:lnTo>
                  <a:lnTo>
                    <a:pt x="270980" y="1827351"/>
                  </a:lnTo>
                  <a:lnTo>
                    <a:pt x="237411" y="1852463"/>
                  </a:lnTo>
                  <a:lnTo>
                    <a:pt x="205877" y="1878038"/>
                  </a:lnTo>
                  <a:lnTo>
                    <a:pt x="176419" y="1904060"/>
                  </a:lnTo>
                  <a:lnTo>
                    <a:pt x="123898" y="1957380"/>
                  </a:lnTo>
                  <a:lnTo>
                    <a:pt x="80181" y="2012294"/>
                  </a:lnTo>
                  <a:lnTo>
                    <a:pt x="45601" y="2068677"/>
                  </a:lnTo>
                  <a:lnTo>
                    <a:pt x="20488" y="2126399"/>
                  </a:lnTo>
                  <a:lnTo>
                    <a:pt x="5177" y="2185332"/>
                  </a:lnTo>
                  <a:lnTo>
                    <a:pt x="0" y="2245350"/>
                  </a:lnTo>
                  <a:lnTo>
                    <a:pt x="969" y="2271382"/>
                  </a:lnTo>
                  <a:lnTo>
                    <a:pt x="8648" y="2322875"/>
                  </a:lnTo>
                  <a:lnTo>
                    <a:pt x="23801" y="2373536"/>
                  </a:lnTo>
                  <a:lnTo>
                    <a:pt x="46215" y="2423283"/>
                  </a:lnTo>
                  <a:lnTo>
                    <a:pt x="75676" y="2472034"/>
                  </a:lnTo>
                  <a:lnTo>
                    <a:pt x="111972" y="2519704"/>
                  </a:lnTo>
                  <a:lnTo>
                    <a:pt x="154888" y="2566212"/>
                  </a:lnTo>
                  <a:lnTo>
                    <a:pt x="204213" y="2611476"/>
                  </a:lnTo>
                  <a:lnTo>
                    <a:pt x="259731" y="2655411"/>
                  </a:lnTo>
                  <a:lnTo>
                    <a:pt x="321230" y="2697935"/>
                  </a:lnTo>
                  <a:lnTo>
                    <a:pt x="354156" y="2718643"/>
                  </a:lnTo>
                  <a:lnTo>
                    <a:pt x="388496" y="2738966"/>
                  </a:lnTo>
                  <a:lnTo>
                    <a:pt x="424226" y="2758896"/>
                  </a:lnTo>
                  <a:lnTo>
                    <a:pt x="461317" y="2778421"/>
                  </a:lnTo>
                  <a:lnTo>
                    <a:pt x="499744" y="2797532"/>
                  </a:lnTo>
                  <a:lnTo>
                    <a:pt x="539479" y="2816217"/>
                  </a:lnTo>
                  <a:lnTo>
                    <a:pt x="580496" y="2834467"/>
                  </a:lnTo>
                  <a:lnTo>
                    <a:pt x="622768" y="2852271"/>
                  </a:lnTo>
                  <a:lnTo>
                    <a:pt x="666268" y="2869619"/>
                  </a:lnTo>
                  <a:lnTo>
                    <a:pt x="710971" y="2886501"/>
                  </a:lnTo>
                  <a:lnTo>
                    <a:pt x="756849" y="2902906"/>
                  </a:lnTo>
                  <a:lnTo>
                    <a:pt x="803875" y="2918823"/>
                  </a:lnTo>
                  <a:lnTo>
                    <a:pt x="852023" y="2934244"/>
                  </a:lnTo>
                  <a:lnTo>
                    <a:pt x="901266" y="2949156"/>
                  </a:lnTo>
                  <a:lnTo>
                    <a:pt x="951578" y="2963550"/>
                  </a:lnTo>
                  <a:lnTo>
                    <a:pt x="1002932" y="2977415"/>
                  </a:lnTo>
                  <a:lnTo>
                    <a:pt x="1055301" y="2990742"/>
                  </a:lnTo>
                  <a:lnTo>
                    <a:pt x="1108658" y="3003519"/>
                  </a:lnTo>
                  <a:lnTo>
                    <a:pt x="1162977" y="3015737"/>
                  </a:lnTo>
                  <a:lnTo>
                    <a:pt x="1218232" y="3027385"/>
                  </a:lnTo>
                  <a:lnTo>
                    <a:pt x="1274395" y="3038453"/>
                  </a:lnTo>
                  <a:lnTo>
                    <a:pt x="1331440" y="3048930"/>
                  </a:lnTo>
                  <a:lnTo>
                    <a:pt x="1389340" y="3058806"/>
                  </a:lnTo>
                  <a:lnTo>
                    <a:pt x="1448068" y="3068071"/>
                  </a:lnTo>
                  <a:lnTo>
                    <a:pt x="1507598" y="3076714"/>
                  </a:lnTo>
                  <a:lnTo>
                    <a:pt x="1567904" y="3084725"/>
                  </a:lnTo>
                  <a:lnTo>
                    <a:pt x="1628958" y="3092094"/>
                  </a:lnTo>
                  <a:lnTo>
                    <a:pt x="1690734" y="3098810"/>
                  </a:lnTo>
                  <a:lnTo>
                    <a:pt x="1753205" y="3104863"/>
                  </a:lnTo>
                  <a:lnTo>
                    <a:pt x="1816344" y="3110242"/>
                  </a:lnTo>
                  <a:lnTo>
                    <a:pt x="1880126" y="3114938"/>
                  </a:lnTo>
                  <a:lnTo>
                    <a:pt x="1944522" y="3118940"/>
                  </a:lnTo>
                  <a:lnTo>
                    <a:pt x="2009507" y="3122238"/>
                  </a:lnTo>
                  <a:lnTo>
                    <a:pt x="2075054" y="3124820"/>
                  </a:lnTo>
                  <a:lnTo>
                    <a:pt x="2141136" y="3126678"/>
                  </a:lnTo>
                  <a:lnTo>
                    <a:pt x="2207727" y="3127800"/>
                  </a:lnTo>
                  <a:lnTo>
                    <a:pt x="2274799" y="3128177"/>
                  </a:lnTo>
                  <a:lnTo>
                    <a:pt x="2341872" y="3127800"/>
                  </a:lnTo>
                  <a:lnTo>
                    <a:pt x="2408462" y="3126678"/>
                  </a:lnTo>
                  <a:lnTo>
                    <a:pt x="2474544" y="3124820"/>
                  </a:lnTo>
                  <a:lnTo>
                    <a:pt x="2540091" y="3122238"/>
                  </a:lnTo>
                  <a:lnTo>
                    <a:pt x="2605076" y="3118940"/>
                  </a:lnTo>
                  <a:lnTo>
                    <a:pt x="2669473" y="3114938"/>
                  </a:lnTo>
                  <a:lnTo>
                    <a:pt x="2733254" y="3110242"/>
                  </a:lnTo>
                  <a:lnTo>
                    <a:pt x="2796394" y="3104863"/>
                  </a:lnTo>
                  <a:lnTo>
                    <a:pt x="2858865" y="3098810"/>
                  </a:lnTo>
                  <a:lnTo>
                    <a:pt x="2920641" y="3092094"/>
                  </a:lnTo>
                  <a:lnTo>
                    <a:pt x="2981695" y="3084725"/>
                  </a:lnTo>
                  <a:lnTo>
                    <a:pt x="3042000" y="3076714"/>
                  </a:lnTo>
                  <a:lnTo>
                    <a:pt x="3101531" y="3068071"/>
                  </a:lnTo>
                  <a:lnTo>
                    <a:pt x="3160259" y="3058806"/>
                  </a:lnTo>
                  <a:lnTo>
                    <a:pt x="3218159" y="3048930"/>
                  </a:lnTo>
                  <a:lnTo>
                    <a:pt x="3275204" y="3038453"/>
                  </a:lnTo>
                  <a:lnTo>
                    <a:pt x="3331367" y="3027385"/>
                  </a:lnTo>
                  <a:lnTo>
                    <a:pt x="3386621" y="3015737"/>
                  </a:lnTo>
                  <a:lnTo>
                    <a:pt x="3440941" y="3003519"/>
                  </a:lnTo>
                  <a:lnTo>
                    <a:pt x="3494298" y="2990742"/>
                  </a:lnTo>
                  <a:lnTo>
                    <a:pt x="3546667" y="2977415"/>
                  </a:lnTo>
                  <a:lnTo>
                    <a:pt x="3598020" y="2963550"/>
                  </a:lnTo>
                  <a:lnTo>
                    <a:pt x="3648332" y="2949156"/>
                  </a:lnTo>
                  <a:lnTo>
                    <a:pt x="3697576" y="2934244"/>
                  </a:lnTo>
                  <a:lnTo>
                    <a:pt x="3745724" y="2918823"/>
                  </a:lnTo>
                  <a:lnTo>
                    <a:pt x="3792750" y="2902906"/>
                  </a:lnTo>
                  <a:lnTo>
                    <a:pt x="3838628" y="2886501"/>
                  </a:lnTo>
                  <a:lnTo>
                    <a:pt x="3883330" y="2869619"/>
                  </a:lnTo>
                  <a:lnTo>
                    <a:pt x="3926831" y="2852271"/>
                  </a:lnTo>
                  <a:lnTo>
                    <a:pt x="3969103" y="2834467"/>
                  </a:lnTo>
                  <a:lnTo>
                    <a:pt x="4010120" y="2816217"/>
                  </a:lnTo>
                  <a:lnTo>
                    <a:pt x="4049855" y="2797532"/>
                  </a:lnTo>
                  <a:lnTo>
                    <a:pt x="4088281" y="2778421"/>
                  </a:lnTo>
                  <a:lnTo>
                    <a:pt x="4125373" y="2758896"/>
                  </a:lnTo>
                  <a:lnTo>
                    <a:pt x="4161102" y="2738966"/>
                  </a:lnTo>
                  <a:lnTo>
                    <a:pt x="4195443" y="2718643"/>
                  </a:lnTo>
                  <a:lnTo>
                    <a:pt x="4228369" y="2697935"/>
                  </a:lnTo>
                  <a:lnTo>
                    <a:pt x="4289868" y="2655411"/>
                  </a:lnTo>
                  <a:lnTo>
                    <a:pt x="4345386" y="2611476"/>
                  </a:lnTo>
                  <a:lnTo>
                    <a:pt x="4394710" y="2566212"/>
                  </a:lnTo>
                  <a:lnTo>
                    <a:pt x="4437627" y="2519704"/>
                  </a:lnTo>
                  <a:lnTo>
                    <a:pt x="4473922" y="2472034"/>
                  </a:lnTo>
                  <a:lnTo>
                    <a:pt x="4503384" y="2423283"/>
                  </a:lnTo>
                  <a:lnTo>
                    <a:pt x="4525798" y="2373536"/>
                  </a:lnTo>
                  <a:lnTo>
                    <a:pt x="4540951" y="2322875"/>
                  </a:lnTo>
                  <a:lnTo>
                    <a:pt x="4548629" y="2271382"/>
                  </a:lnTo>
                  <a:lnTo>
                    <a:pt x="4549599" y="2245350"/>
                  </a:lnTo>
                  <a:lnTo>
                    <a:pt x="4548629" y="2219318"/>
                  </a:lnTo>
                  <a:lnTo>
                    <a:pt x="4540951" y="2167825"/>
                  </a:lnTo>
                  <a:lnTo>
                    <a:pt x="4525798" y="2117164"/>
                  </a:lnTo>
                  <a:lnTo>
                    <a:pt x="4503384" y="2067417"/>
                  </a:lnTo>
                  <a:lnTo>
                    <a:pt x="4473922" y="2018667"/>
                  </a:lnTo>
                  <a:lnTo>
                    <a:pt x="4437627" y="1970996"/>
                  </a:lnTo>
                  <a:lnTo>
                    <a:pt x="4394710" y="1924488"/>
                  </a:lnTo>
                  <a:lnTo>
                    <a:pt x="4345386" y="1879225"/>
                  </a:lnTo>
                  <a:lnTo>
                    <a:pt x="4289868" y="1835290"/>
                  </a:lnTo>
                  <a:lnTo>
                    <a:pt x="4228369" y="1792765"/>
                  </a:lnTo>
                  <a:lnTo>
                    <a:pt x="4195443" y="1772058"/>
                  </a:lnTo>
                  <a:lnTo>
                    <a:pt x="4161102" y="1751734"/>
                  </a:lnTo>
                  <a:lnTo>
                    <a:pt x="4125373" y="1731804"/>
                  </a:lnTo>
                  <a:lnTo>
                    <a:pt x="4088281" y="1712279"/>
                  </a:lnTo>
                  <a:lnTo>
                    <a:pt x="4049855" y="1693169"/>
                  </a:lnTo>
                  <a:lnTo>
                    <a:pt x="4010120" y="1674483"/>
                  </a:lnTo>
                  <a:lnTo>
                    <a:pt x="3969103" y="1656233"/>
                  </a:lnTo>
                  <a:lnTo>
                    <a:pt x="3926831" y="1638429"/>
                  </a:lnTo>
                  <a:lnTo>
                    <a:pt x="3883330" y="1621081"/>
                  </a:lnTo>
                  <a:lnTo>
                    <a:pt x="3838628" y="1604199"/>
                  </a:lnTo>
                  <a:lnTo>
                    <a:pt x="3792750" y="1587794"/>
                  </a:lnTo>
                  <a:lnTo>
                    <a:pt x="3745724" y="1571877"/>
                  </a:lnTo>
                  <a:lnTo>
                    <a:pt x="3697576" y="1556457"/>
                  </a:lnTo>
                  <a:lnTo>
                    <a:pt x="3648332" y="1541544"/>
                  </a:lnTo>
                  <a:lnTo>
                    <a:pt x="3598020" y="1527150"/>
                  </a:lnTo>
                  <a:lnTo>
                    <a:pt x="3546667" y="1513285"/>
                  </a:lnTo>
                  <a:lnTo>
                    <a:pt x="3494298" y="1499958"/>
                  </a:lnTo>
                  <a:lnTo>
                    <a:pt x="3440941" y="1487181"/>
                  </a:lnTo>
                  <a:lnTo>
                    <a:pt x="3386621" y="1474963"/>
                  </a:lnTo>
                  <a:lnTo>
                    <a:pt x="3331367" y="1463315"/>
                  </a:lnTo>
                  <a:lnTo>
                    <a:pt x="3275204" y="1452247"/>
                  </a:lnTo>
                  <a:lnTo>
                    <a:pt x="3218159" y="1441770"/>
                  </a:lnTo>
                  <a:lnTo>
                    <a:pt x="3160259" y="1431894"/>
                  </a:lnTo>
                  <a:lnTo>
                    <a:pt x="3101531" y="1422629"/>
                  </a:lnTo>
                  <a:lnTo>
                    <a:pt x="3042000" y="1413986"/>
                  </a:lnTo>
                  <a:lnTo>
                    <a:pt x="2981695" y="1405975"/>
                  </a:lnTo>
                  <a:lnTo>
                    <a:pt x="2974124" y="1405061"/>
                  </a:lnTo>
                  <a:lnTo>
                    <a:pt x="1577826" y="1405061"/>
                  </a:lnTo>
                  <a:lnTo>
                    <a:pt x="89651" y="0"/>
                  </a:lnTo>
                  <a:close/>
                </a:path>
                <a:path w="4549775" h="3128645">
                  <a:moveTo>
                    <a:pt x="2274799" y="1362523"/>
                  </a:moveTo>
                  <a:lnTo>
                    <a:pt x="2171115" y="1363439"/>
                  </a:lnTo>
                  <a:lnTo>
                    <a:pt x="2068667" y="1366155"/>
                  </a:lnTo>
                  <a:lnTo>
                    <a:pt x="1967538" y="1370623"/>
                  </a:lnTo>
                  <a:lnTo>
                    <a:pt x="1867809" y="1376795"/>
                  </a:lnTo>
                  <a:lnTo>
                    <a:pt x="1769559" y="1384624"/>
                  </a:lnTo>
                  <a:lnTo>
                    <a:pt x="1672871" y="1394062"/>
                  </a:lnTo>
                  <a:lnTo>
                    <a:pt x="1577826" y="1405061"/>
                  </a:lnTo>
                  <a:lnTo>
                    <a:pt x="2974124" y="1405061"/>
                  </a:lnTo>
                  <a:lnTo>
                    <a:pt x="2920641" y="1398606"/>
                  </a:lnTo>
                  <a:lnTo>
                    <a:pt x="2858865" y="1391890"/>
                  </a:lnTo>
                  <a:lnTo>
                    <a:pt x="2796394" y="1385837"/>
                  </a:lnTo>
                  <a:lnTo>
                    <a:pt x="2733254" y="1380458"/>
                  </a:lnTo>
                  <a:lnTo>
                    <a:pt x="2669473" y="1375762"/>
                  </a:lnTo>
                  <a:lnTo>
                    <a:pt x="2605076" y="1371760"/>
                  </a:lnTo>
                  <a:lnTo>
                    <a:pt x="2540091" y="1368462"/>
                  </a:lnTo>
                  <a:lnTo>
                    <a:pt x="2474544" y="1365880"/>
                  </a:lnTo>
                  <a:lnTo>
                    <a:pt x="2408462" y="1364022"/>
                  </a:lnTo>
                  <a:lnTo>
                    <a:pt x="2341872" y="1362900"/>
                  </a:lnTo>
                  <a:lnTo>
                    <a:pt x="2274799" y="1362523"/>
                  </a:lnTo>
                  <a:close/>
                </a:path>
              </a:pathLst>
            </a:custGeom>
            <a:solidFill>
              <a:srgbClr val="FF260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023490" y="8772373"/>
            <a:ext cx="304736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19760" marR="5080" lvl="0" indent="-607695" algn="l" defTabSz="914400" rtl="0" eaLnBrk="1" fontAlgn="auto" latinLnBrk="0" hangingPunct="1">
              <a:lnSpc>
                <a:spcPts val="396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was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3450" b="1" i="0" u="none" strike="noStrike" kern="1200" cap="none" spc="-9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included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2001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CSRF</a:t>
            </a:r>
            <a:r>
              <a:rPr spc="-140" dirty="0"/>
              <a:t> </a:t>
            </a:r>
            <a:r>
              <a:rPr spc="120" dirty="0"/>
              <a:t>Resources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28144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159978"/>
            <a:ext cx="59594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Reference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4527476"/>
            <a:ext cx="15748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6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4521193"/>
            <a:ext cx="130956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https://www.owasp.org/index.php/Cross-Site_Request_Forgery_(CSRF)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29705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175593"/>
            <a:ext cx="73082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CSRF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Support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7386027"/>
            <a:ext cx="15748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6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7295977"/>
            <a:ext cx="16715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https://docs.spring.io/spring-security/site/docs/current/reference/htmlsingle/#csrf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75" dirty="0"/>
              <a:t>Development</a:t>
            </a:r>
            <a:r>
              <a:rPr sz="6500" spc="-110" dirty="0"/>
              <a:t> </a:t>
            </a:r>
            <a:r>
              <a:rPr sz="6500" spc="-35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3222803"/>
            <a:ext cx="12449175" cy="410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1345" indent="-589280">
              <a:lnSpc>
                <a:spcPct val="100000"/>
              </a:lnSpc>
              <a:spcBef>
                <a:spcPts val="105"/>
              </a:spcBef>
              <a:buFont typeface="Lucida Sans Unicode"/>
              <a:buAutoNum type="arabicPeriod"/>
              <a:tabLst>
                <a:tab pos="601980" algn="l"/>
              </a:tabLst>
            </a:pPr>
            <a:r>
              <a:rPr sz="3950" spc="5" dirty="0">
                <a:latin typeface="Palatino Linotype"/>
                <a:cs typeface="Palatino Linotype"/>
              </a:rPr>
              <a:t>Add </a:t>
            </a:r>
            <a:r>
              <a:rPr sz="3950" dirty="0">
                <a:latin typeface="Palatino Linotype"/>
                <a:cs typeface="Palatino Linotype"/>
              </a:rPr>
              <a:t>logout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support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Spring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Security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Configuration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AutoNum type="arabicPeriod"/>
            </a:pPr>
            <a:endParaRPr sz="6600">
              <a:latin typeface="Palatino Linotype"/>
              <a:cs typeface="Palatino Linotype"/>
            </a:endParaRPr>
          </a:p>
          <a:p>
            <a:pPr marL="601345" indent="-589280">
              <a:lnSpc>
                <a:spcPct val="100000"/>
              </a:lnSpc>
              <a:spcBef>
                <a:spcPts val="5"/>
              </a:spcBef>
              <a:buFont typeface="Lucida Sans Unicode"/>
              <a:buAutoNum type="arabicPeriod"/>
              <a:tabLst>
                <a:tab pos="601980" algn="l"/>
              </a:tabLst>
            </a:pPr>
            <a:r>
              <a:rPr sz="3950" spc="5" dirty="0">
                <a:latin typeface="Palatino Linotype"/>
                <a:cs typeface="Palatino Linotype"/>
              </a:rPr>
              <a:t>Add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logout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button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 JSP</a:t>
            </a:r>
            <a:r>
              <a:rPr sz="3950" spc="-7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page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AutoNum type="arabicPeriod"/>
            </a:pPr>
            <a:endParaRPr sz="6600">
              <a:latin typeface="Palatino Linotype"/>
              <a:cs typeface="Palatino Linotype"/>
            </a:endParaRPr>
          </a:p>
          <a:p>
            <a:pPr marL="619760" indent="-607695">
              <a:lnSpc>
                <a:spcPct val="100000"/>
              </a:lnSpc>
              <a:buFont typeface="Lucida Sans Unicode"/>
              <a:buAutoNum type="arabicPeriod"/>
              <a:tabLst>
                <a:tab pos="620395" algn="l"/>
              </a:tabLst>
            </a:pPr>
            <a:r>
              <a:rPr sz="3950" dirty="0">
                <a:latin typeface="Palatino Linotype"/>
                <a:cs typeface="Palatino Linotype"/>
              </a:rPr>
              <a:t>Update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login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form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display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“logged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out”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message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4932" y="2012220"/>
            <a:ext cx="17995265" cy="6443345"/>
            <a:chOff x="804932" y="2012220"/>
            <a:chExt cx="17995265" cy="6443345"/>
          </a:xfrm>
        </p:grpSpPr>
        <p:sp>
          <p:nvSpPr>
            <p:cNvPr id="3" name="object 3"/>
            <p:cNvSpPr/>
            <p:nvPr/>
          </p:nvSpPr>
          <p:spPr>
            <a:xfrm>
              <a:off x="982938" y="2127400"/>
              <a:ext cx="17639665" cy="5982970"/>
            </a:xfrm>
            <a:custGeom>
              <a:avLst/>
              <a:gdLst/>
              <a:ahLst/>
              <a:cxnLst/>
              <a:rect l="l" t="t" r="r" b="b"/>
              <a:pathLst>
                <a:path w="17639665" h="5982970">
                  <a:moveTo>
                    <a:pt x="0" y="0"/>
                  </a:moveTo>
                  <a:lnTo>
                    <a:pt x="17639259" y="0"/>
                  </a:lnTo>
                  <a:lnTo>
                    <a:pt x="17639259" y="5982503"/>
                  </a:lnTo>
                  <a:lnTo>
                    <a:pt x="0" y="5982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932" y="2012220"/>
              <a:ext cx="17995263" cy="64432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11340" y="2249011"/>
            <a:ext cx="14050010" cy="56299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@Override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2950" b="1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2950" b="1" spc="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configure(HttpSecurity</a:t>
            </a:r>
            <a:r>
              <a:rPr sz="2950" b="1" spc="10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2950" b="1" spc="10" dirty="0">
                <a:latin typeface="Courier New"/>
                <a:cs typeface="Courier New"/>
              </a:rPr>
              <a:t>)</a:t>
            </a:r>
            <a:r>
              <a:rPr sz="2950" b="1" spc="5" dirty="0">
                <a:latin typeface="Courier New"/>
                <a:cs typeface="Courier New"/>
              </a:rPr>
              <a:t> throws Exception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ourier New"/>
              <a:cs typeface="Courier New"/>
            </a:endParaRPr>
          </a:p>
          <a:p>
            <a:pPr marL="389255">
              <a:lnSpc>
                <a:spcPts val="3460"/>
              </a:lnSpc>
            </a:pPr>
            <a:r>
              <a:rPr sz="2950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2950" spc="5" dirty="0">
                <a:latin typeface="Courier New"/>
                <a:cs typeface="Courier New"/>
              </a:rPr>
              <a:t>.authorizeRequests()</a:t>
            </a:r>
            <a:endParaRPr sz="2950">
              <a:latin typeface="Courier New"/>
              <a:cs typeface="Courier New"/>
            </a:endParaRPr>
          </a:p>
          <a:p>
            <a:pPr marL="1897380">
              <a:lnSpc>
                <a:spcPts val="3379"/>
              </a:lnSpc>
            </a:pPr>
            <a:r>
              <a:rPr sz="2950" spc="5" dirty="0">
                <a:latin typeface="Courier New"/>
                <a:cs typeface="Courier New"/>
              </a:rPr>
              <a:t>.anyRequest().authenticated()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ts val="3379"/>
              </a:lnSpc>
            </a:pPr>
            <a:r>
              <a:rPr sz="2950" spc="5" dirty="0">
                <a:latin typeface="Courier New"/>
                <a:cs typeface="Courier New"/>
              </a:rPr>
              <a:t>.and()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ts val="3379"/>
              </a:lnSpc>
            </a:pPr>
            <a:r>
              <a:rPr sz="2950" spc="5" dirty="0">
                <a:latin typeface="Courier New"/>
                <a:cs typeface="Courier New"/>
              </a:rPr>
              <a:t>.formLogin()</a:t>
            </a:r>
            <a:endParaRPr sz="2950">
              <a:latin typeface="Courier New"/>
              <a:cs typeface="Courier New"/>
            </a:endParaRPr>
          </a:p>
          <a:p>
            <a:pPr marL="1821814">
              <a:lnSpc>
                <a:spcPts val="3379"/>
              </a:lnSpc>
            </a:pPr>
            <a:r>
              <a:rPr sz="2950" spc="10" dirty="0">
                <a:latin typeface="Courier New"/>
                <a:cs typeface="Courier New"/>
              </a:rPr>
              <a:t>.loginPage(</a:t>
            </a:r>
            <a:r>
              <a:rPr sz="2950" spc="10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1821814">
              <a:lnSpc>
                <a:spcPts val="3379"/>
              </a:lnSpc>
            </a:pPr>
            <a:r>
              <a:rPr sz="2950" spc="10" dirty="0">
                <a:latin typeface="Courier New"/>
                <a:cs typeface="Courier New"/>
              </a:rPr>
              <a:t>.loginProcessingUrl(</a:t>
            </a:r>
            <a:r>
              <a:rPr sz="2950" spc="10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1821814">
              <a:lnSpc>
                <a:spcPts val="3379"/>
              </a:lnSpc>
            </a:pPr>
            <a:r>
              <a:rPr sz="2950" spc="5" dirty="0">
                <a:latin typeface="Courier New"/>
                <a:cs typeface="Courier New"/>
              </a:rPr>
              <a:t>.permitAll()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ts val="3379"/>
              </a:lnSpc>
            </a:pPr>
            <a:r>
              <a:rPr sz="2950" b="1" spc="5" dirty="0">
                <a:solidFill>
                  <a:srgbClr val="FF2600"/>
                </a:solidFill>
                <a:latin typeface="Courier New"/>
                <a:cs typeface="Courier New"/>
              </a:rPr>
              <a:t>.and()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ts val="3379"/>
              </a:lnSpc>
            </a:pPr>
            <a:r>
              <a:rPr sz="2950" b="1" spc="10" dirty="0">
                <a:solidFill>
                  <a:srgbClr val="FF2600"/>
                </a:solidFill>
                <a:latin typeface="Courier New"/>
                <a:cs typeface="Courier New"/>
              </a:rPr>
              <a:t>.logout().permitAll();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606129"/>
            <a:ext cx="18278475" cy="828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250" spc="-35" dirty="0"/>
              <a:t>Ste</a:t>
            </a:r>
            <a:r>
              <a:rPr sz="5250" spc="95" dirty="0"/>
              <a:t>p</a:t>
            </a:r>
            <a:r>
              <a:rPr sz="5250" spc="-60" dirty="0"/>
              <a:t> </a:t>
            </a:r>
            <a:r>
              <a:rPr sz="5250" spc="190" dirty="0"/>
              <a:t>1</a:t>
            </a:r>
            <a:r>
              <a:rPr sz="5250" spc="150" dirty="0"/>
              <a:t>:</a:t>
            </a:r>
            <a:r>
              <a:rPr sz="5250" spc="-640" dirty="0"/>
              <a:t> </a:t>
            </a:r>
            <a:r>
              <a:rPr sz="5250" spc="-200" dirty="0"/>
              <a:t>Ad</a:t>
            </a:r>
            <a:r>
              <a:rPr sz="5250" spc="-80" dirty="0"/>
              <a:t>d</a:t>
            </a:r>
            <a:r>
              <a:rPr sz="5250" spc="-60" dirty="0"/>
              <a:t> </a:t>
            </a:r>
            <a:r>
              <a:rPr sz="5250" spc="25" dirty="0"/>
              <a:t>Logou</a:t>
            </a:r>
            <a:r>
              <a:rPr sz="5250" spc="75" dirty="0"/>
              <a:t>t</a:t>
            </a:r>
            <a:r>
              <a:rPr sz="5250" spc="-60" dirty="0"/>
              <a:t> </a:t>
            </a:r>
            <a:r>
              <a:rPr sz="5250" spc="-70" dirty="0"/>
              <a:t>suppor</a:t>
            </a:r>
            <a:r>
              <a:rPr sz="5250" spc="25" dirty="0"/>
              <a:t>t</a:t>
            </a:r>
            <a:r>
              <a:rPr sz="5250" spc="-60" dirty="0"/>
              <a:t> </a:t>
            </a:r>
            <a:r>
              <a:rPr sz="5250" spc="-35" dirty="0"/>
              <a:t>t</a:t>
            </a:r>
            <a:r>
              <a:rPr sz="5250" spc="130" dirty="0"/>
              <a:t>o</a:t>
            </a:r>
            <a:r>
              <a:rPr sz="5250" spc="-60" dirty="0"/>
              <a:t> </a:t>
            </a:r>
            <a:r>
              <a:rPr sz="5250" spc="-55" dirty="0"/>
              <a:t>Sprin</a:t>
            </a:r>
            <a:r>
              <a:rPr sz="5250" spc="60" dirty="0"/>
              <a:t>g</a:t>
            </a:r>
            <a:r>
              <a:rPr sz="5250" spc="-60" dirty="0"/>
              <a:t> </a:t>
            </a:r>
            <a:r>
              <a:rPr sz="5250" spc="-55" dirty="0"/>
              <a:t>Securit</a:t>
            </a:r>
            <a:r>
              <a:rPr sz="5250" spc="65" dirty="0"/>
              <a:t>y</a:t>
            </a:r>
            <a:r>
              <a:rPr sz="5250" spc="-60" dirty="0"/>
              <a:t> </a:t>
            </a:r>
            <a:r>
              <a:rPr sz="5250" spc="-130" dirty="0"/>
              <a:t>Con</a:t>
            </a:r>
            <a:r>
              <a:rPr sz="5250" spc="-65" dirty="0"/>
              <a:t>f</a:t>
            </a:r>
            <a:r>
              <a:rPr sz="5250" spc="-60" dirty="0"/>
              <a:t>iguration</a:t>
            </a:r>
            <a:endParaRPr sz="5250"/>
          </a:p>
        </p:txBody>
      </p:sp>
      <p:grpSp>
        <p:nvGrpSpPr>
          <p:cNvPr id="8" name="object 10">
            <a:extLst>
              <a:ext uri="{FF2B5EF4-FFF2-40B4-BE49-F238E27FC236}">
                <a16:creationId xmlns:a16="http://schemas.microsoft.com/office/drawing/2014/main" id="{B6A4E9D6-E36F-CC2B-D11C-27DEBCE22DF7}"/>
              </a:ext>
            </a:extLst>
          </p:cNvPr>
          <p:cNvGrpSpPr/>
          <p:nvPr/>
        </p:nvGrpSpPr>
        <p:grpSpPr>
          <a:xfrm>
            <a:off x="7821213" y="5623718"/>
            <a:ext cx="8449945" cy="4102735"/>
            <a:chOff x="7821213" y="5623718"/>
            <a:chExt cx="8449945" cy="4102735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CC461057-6B98-5167-948A-5A5D2AE5F3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1213" y="5623718"/>
              <a:ext cx="8449350" cy="4102492"/>
            </a:xfrm>
            <a:prstGeom prst="rect">
              <a:avLst/>
            </a:prstGeom>
          </p:spPr>
        </p:pic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E42A28D9-FD17-501B-D6FD-7CA45C683757}"/>
                </a:ext>
              </a:extLst>
            </p:cNvPr>
            <p:cNvSpPr/>
            <p:nvPr/>
          </p:nvSpPr>
          <p:spPr>
            <a:xfrm>
              <a:off x="8240048" y="6647736"/>
              <a:ext cx="7611745" cy="2040889"/>
            </a:xfrm>
            <a:custGeom>
              <a:avLst/>
              <a:gdLst/>
              <a:ahLst/>
              <a:cxnLst/>
              <a:rect l="l" t="t" r="r" b="b"/>
              <a:pathLst>
                <a:path w="7611744" h="2040890">
                  <a:moveTo>
                    <a:pt x="7559323" y="0"/>
                  </a:moveTo>
                  <a:lnTo>
                    <a:pt x="1356634" y="0"/>
                  </a:lnTo>
                  <a:lnTo>
                    <a:pt x="1336255" y="4114"/>
                  </a:lnTo>
                  <a:lnTo>
                    <a:pt x="1319614" y="15334"/>
                  </a:lnTo>
                  <a:lnTo>
                    <a:pt x="1308393" y="31975"/>
                  </a:lnTo>
                  <a:lnTo>
                    <a:pt x="1304279" y="52354"/>
                  </a:lnTo>
                  <a:lnTo>
                    <a:pt x="1304279" y="461045"/>
                  </a:lnTo>
                  <a:lnTo>
                    <a:pt x="0" y="565754"/>
                  </a:lnTo>
                  <a:lnTo>
                    <a:pt x="1304279" y="670136"/>
                  </a:lnTo>
                  <a:lnTo>
                    <a:pt x="1304279" y="1988159"/>
                  </a:lnTo>
                  <a:lnTo>
                    <a:pt x="1308393" y="2008537"/>
                  </a:lnTo>
                  <a:lnTo>
                    <a:pt x="1319614" y="2025179"/>
                  </a:lnTo>
                  <a:lnTo>
                    <a:pt x="1336255" y="2036399"/>
                  </a:lnTo>
                  <a:lnTo>
                    <a:pt x="1356634" y="2040513"/>
                  </a:lnTo>
                  <a:lnTo>
                    <a:pt x="7559323" y="2040513"/>
                  </a:lnTo>
                  <a:lnTo>
                    <a:pt x="7579705" y="2036399"/>
                  </a:lnTo>
                  <a:lnTo>
                    <a:pt x="7596346" y="2025179"/>
                  </a:lnTo>
                  <a:lnTo>
                    <a:pt x="7607564" y="2008537"/>
                  </a:lnTo>
                  <a:lnTo>
                    <a:pt x="7611678" y="1988159"/>
                  </a:lnTo>
                  <a:lnTo>
                    <a:pt x="7611678" y="52354"/>
                  </a:lnTo>
                  <a:lnTo>
                    <a:pt x="7607564" y="31975"/>
                  </a:lnTo>
                  <a:lnTo>
                    <a:pt x="7596346" y="15334"/>
                  </a:lnTo>
                  <a:lnTo>
                    <a:pt x="7579705" y="4114"/>
                  </a:lnTo>
                  <a:lnTo>
                    <a:pt x="7559323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A82DA291-BB63-5B8C-69A0-C5A4CB9CBD40}"/>
              </a:ext>
            </a:extLst>
          </p:cNvPr>
          <p:cNvSpPr txBox="1"/>
          <p:nvPr/>
        </p:nvSpPr>
        <p:spPr>
          <a:xfrm>
            <a:off x="10646660" y="6845730"/>
            <a:ext cx="4104640" cy="15798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ctr">
              <a:lnSpc>
                <a:spcPts val="3960"/>
              </a:lnSpc>
              <a:spcBef>
                <a:spcPts val="39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logout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endParaRPr sz="3450" dirty="0">
              <a:latin typeface="Arial"/>
              <a:cs typeface="Arial"/>
            </a:endParaRPr>
          </a:p>
          <a:p>
            <a:pPr marR="3810" algn="ctr">
              <a:lnSpc>
                <a:spcPts val="4020"/>
              </a:lnSpc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/logout</a:t>
            </a:r>
            <a:endParaRPr sz="34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389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/>
              <a:t>Ste</a:t>
            </a:r>
            <a:r>
              <a:rPr sz="6500" spc="125" dirty="0"/>
              <a:t>p</a:t>
            </a:r>
            <a:r>
              <a:rPr sz="6500" spc="-75" dirty="0"/>
              <a:t> </a:t>
            </a:r>
            <a:r>
              <a:rPr sz="6500" spc="245" dirty="0"/>
              <a:t>2</a:t>
            </a:r>
            <a:r>
              <a:rPr sz="6500" spc="190" dirty="0"/>
              <a:t>:</a:t>
            </a:r>
            <a:r>
              <a:rPr sz="6500" spc="-790" dirty="0"/>
              <a:t> </a:t>
            </a:r>
            <a:r>
              <a:rPr sz="6500" spc="-240" dirty="0"/>
              <a:t>Ad</a:t>
            </a:r>
            <a:r>
              <a:rPr sz="6500" spc="-95" dirty="0"/>
              <a:t>d</a:t>
            </a:r>
            <a:r>
              <a:rPr sz="6500" spc="-75" dirty="0"/>
              <a:t> </a:t>
            </a:r>
            <a:r>
              <a:rPr sz="6500" spc="-120" dirty="0"/>
              <a:t>logou</a:t>
            </a:r>
            <a:r>
              <a:rPr sz="6500" spc="10" dirty="0"/>
              <a:t>t</a:t>
            </a:r>
            <a:r>
              <a:rPr sz="6500" spc="-75" dirty="0"/>
              <a:t> </a:t>
            </a:r>
            <a:r>
              <a:rPr sz="6500" spc="-40" dirty="0"/>
              <a:t>button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2175715"/>
            <a:ext cx="104870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88010" algn="l"/>
                <a:tab pos="5886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Send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logout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URL: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solidFill>
                  <a:srgbClr val="FF2600"/>
                </a:solidFill>
                <a:latin typeface="Arial"/>
                <a:cs typeface="Arial"/>
              </a:rPr>
              <a:t>/logout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9816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76706"/>
            <a:ext cx="131171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Logout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URL</a:t>
            </a:r>
            <a:r>
              <a:rPr sz="4250" spc="-1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handled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Security</a:t>
            </a:r>
            <a:r>
              <a:rPr sz="4250" spc="10" dirty="0">
                <a:latin typeface="Palatino Linotype"/>
                <a:cs typeface="Palatino Linotype"/>
              </a:rPr>
              <a:t> Filters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59619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5840524"/>
            <a:ext cx="95980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free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required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53050" y="7236205"/>
            <a:ext cx="5286375" cy="2336800"/>
            <a:chOff x="4653050" y="7236205"/>
            <a:chExt cx="5286375" cy="23368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3050" y="7236205"/>
              <a:ext cx="5285957" cy="2336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3050" y="7236205"/>
              <a:ext cx="5286375" cy="2336800"/>
            </a:xfrm>
            <a:custGeom>
              <a:avLst/>
              <a:gdLst/>
              <a:ahLst/>
              <a:cxnLst/>
              <a:rect l="l" t="t" r="r" b="b"/>
              <a:pathLst>
                <a:path w="5286375" h="2336800">
                  <a:moveTo>
                    <a:pt x="3037123" y="2324100"/>
                  </a:moveTo>
                  <a:lnTo>
                    <a:pt x="2248833" y="2324100"/>
                  </a:lnTo>
                  <a:lnTo>
                    <a:pt x="2301130" y="2336800"/>
                  </a:lnTo>
                  <a:lnTo>
                    <a:pt x="2984826" y="2336800"/>
                  </a:lnTo>
                  <a:lnTo>
                    <a:pt x="3037123" y="2324100"/>
                  </a:lnTo>
                  <a:close/>
                </a:path>
                <a:path w="5286375" h="2336800">
                  <a:moveTo>
                    <a:pt x="3193188" y="2311400"/>
                  </a:moveTo>
                  <a:lnTo>
                    <a:pt x="2092768" y="2311400"/>
                  </a:lnTo>
                  <a:lnTo>
                    <a:pt x="2144635" y="2324100"/>
                  </a:lnTo>
                  <a:lnTo>
                    <a:pt x="3141321" y="2324100"/>
                  </a:lnTo>
                  <a:lnTo>
                    <a:pt x="3193188" y="2311400"/>
                  </a:lnTo>
                  <a:close/>
                </a:path>
                <a:path w="5286375" h="2336800">
                  <a:moveTo>
                    <a:pt x="3347660" y="2298700"/>
                  </a:moveTo>
                  <a:lnTo>
                    <a:pt x="1938296" y="2298700"/>
                  </a:lnTo>
                  <a:lnTo>
                    <a:pt x="1989582" y="2311400"/>
                  </a:lnTo>
                  <a:lnTo>
                    <a:pt x="3296374" y="2311400"/>
                  </a:lnTo>
                  <a:lnTo>
                    <a:pt x="3347660" y="2298700"/>
                  </a:lnTo>
                  <a:close/>
                </a:path>
                <a:path w="5286375" h="2336800">
                  <a:moveTo>
                    <a:pt x="3449531" y="2286000"/>
                  </a:moveTo>
                  <a:lnTo>
                    <a:pt x="1836425" y="2286000"/>
                  </a:lnTo>
                  <a:lnTo>
                    <a:pt x="1887238" y="2298700"/>
                  </a:lnTo>
                  <a:lnTo>
                    <a:pt x="3398718" y="2298700"/>
                  </a:lnTo>
                  <a:lnTo>
                    <a:pt x="3449531" y="2286000"/>
                  </a:lnTo>
                  <a:close/>
                </a:path>
                <a:path w="5286375" h="2336800">
                  <a:moveTo>
                    <a:pt x="3600337" y="2260600"/>
                  </a:moveTo>
                  <a:lnTo>
                    <a:pt x="1685619" y="2260600"/>
                  </a:lnTo>
                  <a:lnTo>
                    <a:pt x="1785872" y="2286000"/>
                  </a:lnTo>
                  <a:lnTo>
                    <a:pt x="3500084" y="2286000"/>
                  </a:lnTo>
                  <a:lnTo>
                    <a:pt x="3600337" y="2260600"/>
                  </a:lnTo>
                  <a:close/>
                </a:path>
                <a:path w="5286375" h="2336800">
                  <a:moveTo>
                    <a:pt x="3845217" y="2209800"/>
                  </a:moveTo>
                  <a:lnTo>
                    <a:pt x="1440739" y="2209800"/>
                  </a:lnTo>
                  <a:lnTo>
                    <a:pt x="1635952" y="2260600"/>
                  </a:lnTo>
                  <a:lnTo>
                    <a:pt x="3650004" y="2260600"/>
                  </a:lnTo>
                  <a:lnTo>
                    <a:pt x="3845217" y="2209800"/>
                  </a:lnTo>
                  <a:close/>
                </a:path>
                <a:path w="5286375" h="2336800">
                  <a:moveTo>
                    <a:pt x="3796966" y="114300"/>
                  </a:moveTo>
                  <a:lnTo>
                    <a:pt x="1488990" y="114300"/>
                  </a:lnTo>
                  <a:lnTo>
                    <a:pt x="1345442" y="152400"/>
                  </a:lnTo>
                  <a:lnTo>
                    <a:pt x="1026329" y="241300"/>
                  </a:lnTo>
                  <a:lnTo>
                    <a:pt x="982799" y="266700"/>
                  </a:lnTo>
                  <a:lnTo>
                    <a:pt x="855662" y="304800"/>
                  </a:lnTo>
                  <a:lnTo>
                    <a:pt x="814491" y="330200"/>
                  </a:lnTo>
                  <a:lnTo>
                    <a:pt x="773952" y="342900"/>
                  </a:lnTo>
                  <a:lnTo>
                    <a:pt x="722355" y="368300"/>
                  </a:lnTo>
                  <a:lnTo>
                    <a:pt x="672538" y="393700"/>
                  </a:lnTo>
                  <a:lnTo>
                    <a:pt x="624499" y="419100"/>
                  </a:lnTo>
                  <a:lnTo>
                    <a:pt x="578240" y="444500"/>
                  </a:lnTo>
                  <a:lnTo>
                    <a:pt x="533760" y="469900"/>
                  </a:lnTo>
                  <a:lnTo>
                    <a:pt x="491059" y="495300"/>
                  </a:lnTo>
                  <a:lnTo>
                    <a:pt x="450138" y="520700"/>
                  </a:lnTo>
                  <a:lnTo>
                    <a:pt x="410995" y="546100"/>
                  </a:lnTo>
                  <a:lnTo>
                    <a:pt x="373632" y="571500"/>
                  </a:lnTo>
                  <a:lnTo>
                    <a:pt x="338048" y="596900"/>
                  </a:lnTo>
                  <a:lnTo>
                    <a:pt x="304243" y="622300"/>
                  </a:lnTo>
                  <a:lnTo>
                    <a:pt x="272217" y="660400"/>
                  </a:lnTo>
                  <a:lnTo>
                    <a:pt x="241971" y="685800"/>
                  </a:lnTo>
                  <a:lnTo>
                    <a:pt x="213504" y="711200"/>
                  </a:lnTo>
                  <a:lnTo>
                    <a:pt x="186816" y="736600"/>
                  </a:lnTo>
                  <a:lnTo>
                    <a:pt x="161907" y="774700"/>
                  </a:lnTo>
                  <a:lnTo>
                    <a:pt x="138777" y="800100"/>
                  </a:lnTo>
                  <a:lnTo>
                    <a:pt x="117427" y="825500"/>
                  </a:lnTo>
                  <a:lnTo>
                    <a:pt x="97856" y="850900"/>
                  </a:lnTo>
                  <a:lnTo>
                    <a:pt x="80064" y="889000"/>
                  </a:lnTo>
                  <a:lnTo>
                    <a:pt x="64051" y="914400"/>
                  </a:lnTo>
                  <a:lnTo>
                    <a:pt x="49817" y="939800"/>
                  </a:lnTo>
                  <a:lnTo>
                    <a:pt x="37363" y="977900"/>
                  </a:lnTo>
                  <a:lnTo>
                    <a:pt x="26688" y="1003300"/>
                  </a:lnTo>
                  <a:lnTo>
                    <a:pt x="17792" y="1041400"/>
                  </a:lnTo>
                  <a:lnTo>
                    <a:pt x="10675" y="1066800"/>
                  </a:lnTo>
                  <a:lnTo>
                    <a:pt x="5337" y="1092200"/>
                  </a:lnTo>
                  <a:lnTo>
                    <a:pt x="1779" y="1130300"/>
                  </a:lnTo>
                  <a:lnTo>
                    <a:pt x="0" y="1155700"/>
                  </a:lnTo>
                  <a:lnTo>
                    <a:pt x="0" y="1193800"/>
                  </a:lnTo>
                  <a:lnTo>
                    <a:pt x="1779" y="1219200"/>
                  </a:lnTo>
                  <a:lnTo>
                    <a:pt x="10675" y="1282700"/>
                  </a:lnTo>
                  <a:lnTo>
                    <a:pt x="17792" y="1308100"/>
                  </a:lnTo>
                  <a:lnTo>
                    <a:pt x="26688" y="1346200"/>
                  </a:lnTo>
                  <a:lnTo>
                    <a:pt x="37363" y="1371600"/>
                  </a:lnTo>
                  <a:lnTo>
                    <a:pt x="49817" y="1397000"/>
                  </a:lnTo>
                  <a:lnTo>
                    <a:pt x="64051" y="1435100"/>
                  </a:lnTo>
                  <a:lnTo>
                    <a:pt x="80064" y="1460500"/>
                  </a:lnTo>
                  <a:lnTo>
                    <a:pt x="97856" y="1485900"/>
                  </a:lnTo>
                  <a:lnTo>
                    <a:pt x="117427" y="1524000"/>
                  </a:lnTo>
                  <a:lnTo>
                    <a:pt x="138777" y="1549400"/>
                  </a:lnTo>
                  <a:lnTo>
                    <a:pt x="161907" y="1574800"/>
                  </a:lnTo>
                  <a:lnTo>
                    <a:pt x="186816" y="1600200"/>
                  </a:lnTo>
                  <a:lnTo>
                    <a:pt x="213504" y="1638300"/>
                  </a:lnTo>
                  <a:lnTo>
                    <a:pt x="241971" y="1663700"/>
                  </a:lnTo>
                  <a:lnTo>
                    <a:pt x="272217" y="1689100"/>
                  </a:lnTo>
                  <a:lnTo>
                    <a:pt x="304243" y="1714500"/>
                  </a:lnTo>
                  <a:lnTo>
                    <a:pt x="338048" y="1752600"/>
                  </a:lnTo>
                  <a:lnTo>
                    <a:pt x="373632" y="1778000"/>
                  </a:lnTo>
                  <a:lnTo>
                    <a:pt x="410995" y="1803400"/>
                  </a:lnTo>
                  <a:lnTo>
                    <a:pt x="450138" y="1828800"/>
                  </a:lnTo>
                  <a:lnTo>
                    <a:pt x="491059" y="1854200"/>
                  </a:lnTo>
                  <a:lnTo>
                    <a:pt x="533760" y="1879600"/>
                  </a:lnTo>
                  <a:lnTo>
                    <a:pt x="578240" y="1905000"/>
                  </a:lnTo>
                  <a:lnTo>
                    <a:pt x="624499" y="1930400"/>
                  </a:lnTo>
                  <a:lnTo>
                    <a:pt x="672538" y="1955800"/>
                  </a:lnTo>
                  <a:lnTo>
                    <a:pt x="722355" y="1981200"/>
                  </a:lnTo>
                  <a:lnTo>
                    <a:pt x="773952" y="2006600"/>
                  </a:lnTo>
                  <a:lnTo>
                    <a:pt x="855662" y="2032000"/>
                  </a:lnTo>
                  <a:lnTo>
                    <a:pt x="897448" y="2057400"/>
                  </a:lnTo>
                  <a:lnTo>
                    <a:pt x="1070408" y="2108200"/>
                  </a:lnTo>
                  <a:lnTo>
                    <a:pt x="1115018" y="2133600"/>
                  </a:lnTo>
                  <a:lnTo>
                    <a:pt x="1392884" y="2209800"/>
                  </a:lnTo>
                  <a:lnTo>
                    <a:pt x="3893072" y="2209800"/>
                  </a:lnTo>
                  <a:lnTo>
                    <a:pt x="4170938" y="2133600"/>
                  </a:lnTo>
                  <a:lnTo>
                    <a:pt x="4215548" y="2108200"/>
                  </a:lnTo>
                  <a:lnTo>
                    <a:pt x="4388508" y="2057400"/>
                  </a:lnTo>
                  <a:lnTo>
                    <a:pt x="4430294" y="2032000"/>
                  </a:lnTo>
                  <a:lnTo>
                    <a:pt x="4512004" y="2006600"/>
                  </a:lnTo>
                  <a:lnTo>
                    <a:pt x="4563601" y="1981200"/>
                  </a:lnTo>
                  <a:lnTo>
                    <a:pt x="4613418" y="1955800"/>
                  </a:lnTo>
                  <a:lnTo>
                    <a:pt x="4661457" y="1930400"/>
                  </a:lnTo>
                  <a:lnTo>
                    <a:pt x="4707716" y="1905000"/>
                  </a:lnTo>
                  <a:lnTo>
                    <a:pt x="4752196" y="1879600"/>
                  </a:lnTo>
                  <a:lnTo>
                    <a:pt x="4794897" y="1854200"/>
                  </a:lnTo>
                  <a:lnTo>
                    <a:pt x="4835819" y="1828800"/>
                  </a:lnTo>
                  <a:lnTo>
                    <a:pt x="4874961" y="1803400"/>
                  </a:lnTo>
                  <a:lnTo>
                    <a:pt x="4912325" y="1778000"/>
                  </a:lnTo>
                  <a:lnTo>
                    <a:pt x="4947909" y="1752600"/>
                  </a:lnTo>
                  <a:lnTo>
                    <a:pt x="4981714" y="1714500"/>
                  </a:lnTo>
                  <a:lnTo>
                    <a:pt x="5013739" y="1689100"/>
                  </a:lnTo>
                  <a:lnTo>
                    <a:pt x="5043986" y="1663700"/>
                  </a:lnTo>
                  <a:lnTo>
                    <a:pt x="5072453" y="1638300"/>
                  </a:lnTo>
                  <a:lnTo>
                    <a:pt x="5099141" y="1600200"/>
                  </a:lnTo>
                  <a:lnTo>
                    <a:pt x="5124050" y="1574800"/>
                  </a:lnTo>
                  <a:lnTo>
                    <a:pt x="5147179" y="1549400"/>
                  </a:lnTo>
                  <a:lnTo>
                    <a:pt x="5168530" y="1524000"/>
                  </a:lnTo>
                  <a:lnTo>
                    <a:pt x="5188101" y="1485900"/>
                  </a:lnTo>
                  <a:lnTo>
                    <a:pt x="5205893" y="1460500"/>
                  </a:lnTo>
                  <a:lnTo>
                    <a:pt x="5221906" y="1435100"/>
                  </a:lnTo>
                  <a:lnTo>
                    <a:pt x="5236140" y="1397000"/>
                  </a:lnTo>
                  <a:lnTo>
                    <a:pt x="5248594" y="1371600"/>
                  </a:lnTo>
                  <a:lnTo>
                    <a:pt x="5259269" y="1346200"/>
                  </a:lnTo>
                  <a:lnTo>
                    <a:pt x="5268165" y="1308100"/>
                  </a:lnTo>
                  <a:lnTo>
                    <a:pt x="5275282" y="1282700"/>
                  </a:lnTo>
                  <a:lnTo>
                    <a:pt x="5284178" y="1219200"/>
                  </a:lnTo>
                  <a:lnTo>
                    <a:pt x="5285957" y="1193800"/>
                  </a:lnTo>
                  <a:lnTo>
                    <a:pt x="5285957" y="1155700"/>
                  </a:lnTo>
                  <a:lnTo>
                    <a:pt x="5284178" y="1130300"/>
                  </a:lnTo>
                  <a:lnTo>
                    <a:pt x="5280620" y="1092200"/>
                  </a:lnTo>
                  <a:lnTo>
                    <a:pt x="5275282" y="1066800"/>
                  </a:lnTo>
                  <a:lnTo>
                    <a:pt x="5268165" y="1041400"/>
                  </a:lnTo>
                  <a:lnTo>
                    <a:pt x="5259269" y="1003300"/>
                  </a:lnTo>
                  <a:lnTo>
                    <a:pt x="5248594" y="977900"/>
                  </a:lnTo>
                  <a:lnTo>
                    <a:pt x="5236140" y="939800"/>
                  </a:lnTo>
                  <a:lnTo>
                    <a:pt x="5221906" y="914400"/>
                  </a:lnTo>
                  <a:lnTo>
                    <a:pt x="5205893" y="889000"/>
                  </a:lnTo>
                  <a:lnTo>
                    <a:pt x="5188101" y="850900"/>
                  </a:lnTo>
                  <a:lnTo>
                    <a:pt x="5168530" y="825500"/>
                  </a:lnTo>
                  <a:lnTo>
                    <a:pt x="5147179" y="800100"/>
                  </a:lnTo>
                  <a:lnTo>
                    <a:pt x="5124050" y="774700"/>
                  </a:lnTo>
                  <a:lnTo>
                    <a:pt x="5099141" y="736600"/>
                  </a:lnTo>
                  <a:lnTo>
                    <a:pt x="5072453" y="711200"/>
                  </a:lnTo>
                  <a:lnTo>
                    <a:pt x="5043986" y="685800"/>
                  </a:lnTo>
                  <a:lnTo>
                    <a:pt x="5013739" y="660400"/>
                  </a:lnTo>
                  <a:lnTo>
                    <a:pt x="4981714" y="622300"/>
                  </a:lnTo>
                  <a:lnTo>
                    <a:pt x="4947909" y="596900"/>
                  </a:lnTo>
                  <a:lnTo>
                    <a:pt x="4912325" y="571500"/>
                  </a:lnTo>
                  <a:lnTo>
                    <a:pt x="4874961" y="546100"/>
                  </a:lnTo>
                  <a:lnTo>
                    <a:pt x="4835819" y="520700"/>
                  </a:lnTo>
                  <a:lnTo>
                    <a:pt x="4794897" y="495300"/>
                  </a:lnTo>
                  <a:lnTo>
                    <a:pt x="4752196" y="469900"/>
                  </a:lnTo>
                  <a:lnTo>
                    <a:pt x="4707716" y="444500"/>
                  </a:lnTo>
                  <a:lnTo>
                    <a:pt x="4661457" y="419100"/>
                  </a:lnTo>
                  <a:lnTo>
                    <a:pt x="4613418" y="393700"/>
                  </a:lnTo>
                  <a:lnTo>
                    <a:pt x="4563601" y="368300"/>
                  </a:lnTo>
                  <a:lnTo>
                    <a:pt x="4512004" y="342900"/>
                  </a:lnTo>
                  <a:lnTo>
                    <a:pt x="4471465" y="330200"/>
                  </a:lnTo>
                  <a:lnTo>
                    <a:pt x="4430294" y="304800"/>
                  </a:lnTo>
                  <a:lnTo>
                    <a:pt x="4303158" y="266700"/>
                  </a:lnTo>
                  <a:lnTo>
                    <a:pt x="4259627" y="241300"/>
                  </a:lnTo>
                  <a:lnTo>
                    <a:pt x="3940514" y="152400"/>
                  </a:lnTo>
                  <a:lnTo>
                    <a:pt x="3796966" y="114300"/>
                  </a:lnTo>
                  <a:close/>
                </a:path>
                <a:path w="5286375" h="2336800">
                  <a:moveTo>
                    <a:pt x="3600337" y="76200"/>
                  </a:moveTo>
                  <a:lnTo>
                    <a:pt x="1685619" y="76200"/>
                  </a:lnTo>
                  <a:lnTo>
                    <a:pt x="1537621" y="114300"/>
                  </a:lnTo>
                  <a:lnTo>
                    <a:pt x="3748335" y="114300"/>
                  </a:lnTo>
                  <a:lnTo>
                    <a:pt x="3600337" y="76200"/>
                  </a:lnTo>
                  <a:close/>
                </a:path>
                <a:path w="5286375" h="2336800">
                  <a:moveTo>
                    <a:pt x="3500084" y="63500"/>
                  </a:moveTo>
                  <a:lnTo>
                    <a:pt x="1785872" y="63500"/>
                  </a:lnTo>
                  <a:lnTo>
                    <a:pt x="1735598" y="76200"/>
                  </a:lnTo>
                  <a:lnTo>
                    <a:pt x="3550358" y="76200"/>
                  </a:lnTo>
                  <a:lnTo>
                    <a:pt x="3500084" y="63500"/>
                  </a:lnTo>
                  <a:close/>
                </a:path>
                <a:path w="5286375" h="2336800">
                  <a:moveTo>
                    <a:pt x="3398718" y="50800"/>
                  </a:moveTo>
                  <a:lnTo>
                    <a:pt x="1887238" y="50800"/>
                  </a:lnTo>
                  <a:lnTo>
                    <a:pt x="1836425" y="63500"/>
                  </a:lnTo>
                  <a:lnTo>
                    <a:pt x="3449531" y="63500"/>
                  </a:lnTo>
                  <a:lnTo>
                    <a:pt x="3398718" y="50800"/>
                  </a:lnTo>
                  <a:close/>
                </a:path>
                <a:path w="5286375" h="2336800">
                  <a:moveTo>
                    <a:pt x="3296374" y="38100"/>
                  </a:moveTo>
                  <a:lnTo>
                    <a:pt x="1989582" y="38100"/>
                  </a:lnTo>
                  <a:lnTo>
                    <a:pt x="1938296" y="50800"/>
                  </a:lnTo>
                  <a:lnTo>
                    <a:pt x="3347660" y="50800"/>
                  </a:lnTo>
                  <a:lnTo>
                    <a:pt x="3296374" y="38100"/>
                  </a:lnTo>
                  <a:close/>
                </a:path>
                <a:path w="5286375" h="2336800">
                  <a:moveTo>
                    <a:pt x="3193188" y="25400"/>
                  </a:moveTo>
                  <a:lnTo>
                    <a:pt x="2092768" y="25400"/>
                  </a:lnTo>
                  <a:lnTo>
                    <a:pt x="2041078" y="38100"/>
                  </a:lnTo>
                  <a:lnTo>
                    <a:pt x="3244878" y="38100"/>
                  </a:lnTo>
                  <a:lnTo>
                    <a:pt x="3193188" y="25400"/>
                  </a:lnTo>
                  <a:close/>
                </a:path>
                <a:path w="5286375" h="2336800">
                  <a:moveTo>
                    <a:pt x="3037123" y="12700"/>
                  </a:moveTo>
                  <a:lnTo>
                    <a:pt x="2248833" y="12700"/>
                  </a:lnTo>
                  <a:lnTo>
                    <a:pt x="2196662" y="25400"/>
                  </a:lnTo>
                  <a:lnTo>
                    <a:pt x="3089294" y="25400"/>
                  </a:lnTo>
                  <a:lnTo>
                    <a:pt x="3037123" y="12700"/>
                  </a:lnTo>
                  <a:close/>
                </a:path>
                <a:path w="5286375" h="2336800">
                  <a:moveTo>
                    <a:pt x="2827345" y="0"/>
                  </a:moveTo>
                  <a:lnTo>
                    <a:pt x="2458611" y="0"/>
                  </a:lnTo>
                  <a:lnTo>
                    <a:pt x="2406036" y="12700"/>
                  </a:lnTo>
                  <a:lnTo>
                    <a:pt x="2879920" y="12700"/>
                  </a:lnTo>
                  <a:lnTo>
                    <a:pt x="2827345" y="0"/>
                  </a:lnTo>
                  <a:close/>
                </a:path>
              </a:pathLst>
            </a:custGeom>
            <a:solidFill>
              <a:srgbClr val="9421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23796" y="7574503"/>
            <a:ext cx="4545330" cy="15963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31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This</a:t>
            </a:r>
            <a:r>
              <a:rPr sz="3100" b="1" spc="-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310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0800"/>
              </a:lnSpc>
            </a:pPr>
            <a:r>
              <a:rPr sz="31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Spring</a:t>
            </a:r>
            <a:r>
              <a:rPr sz="31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Security</a:t>
            </a:r>
            <a:r>
              <a:rPr sz="310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magic</a:t>
            </a:r>
            <a:r>
              <a:rPr sz="31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b="1" spc="30" dirty="0">
                <a:solidFill>
                  <a:srgbClr val="FFFFFF"/>
                </a:solidFill>
                <a:latin typeface="Palatino Linotype"/>
                <a:cs typeface="Palatino Linotype"/>
              </a:rPr>
              <a:t>… </a:t>
            </a:r>
            <a:r>
              <a:rPr sz="3100" b="1" spc="-7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b="1" spc="30" dirty="0">
                <a:solidFill>
                  <a:srgbClr val="FFFFFF"/>
                </a:solidFill>
                <a:latin typeface="Palatino Linotype"/>
                <a:cs typeface="Palatino Linotype"/>
              </a:rPr>
              <a:t>LOL</a:t>
            </a:r>
            <a:endParaRPr sz="31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602422" y="5457761"/>
            <a:ext cx="5643245" cy="4722495"/>
            <a:chOff x="12602422" y="5457761"/>
            <a:chExt cx="5643245" cy="47224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2422" y="5457761"/>
              <a:ext cx="5643097" cy="47223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9300" y="5507685"/>
              <a:ext cx="5518156" cy="45967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659301" y="5507685"/>
              <a:ext cx="5518785" cy="4596765"/>
            </a:xfrm>
            <a:custGeom>
              <a:avLst/>
              <a:gdLst/>
              <a:ahLst/>
              <a:cxnLst/>
              <a:rect l="l" t="t" r="r" b="b"/>
              <a:pathLst>
                <a:path w="5518784" h="4596765">
                  <a:moveTo>
                    <a:pt x="0" y="0"/>
                  </a:moveTo>
                  <a:lnTo>
                    <a:pt x="5518156" y="0"/>
                  </a:lnTo>
                  <a:lnTo>
                    <a:pt x="5518156" y="4596718"/>
                  </a:lnTo>
                  <a:lnTo>
                    <a:pt x="0" y="459671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389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/>
              <a:t>Ste</a:t>
            </a:r>
            <a:r>
              <a:rPr sz="6500" spc="125" dirty="0"/>
              <a:t>p</a:t>
            </a:r>
            <a:r>
              <a:rPr sz="6500" spc="-75" dirty="0"/>
              <a:t> </a:t>
            </a:r>
            <a:r>
              <a:rPr sz="6500" spc="245" dirty="0"/>
              <a:t>2</a:t>
            </a:r>
            <a:r>
              <a:rPr sz="6500" spc="190" dirty="0"/>
              <a:t>:</a:t>
            </a:r>
            <a:r>
              <a:rPr sz="6500" spc="-790" dirty="0"/>
              <a:t> </a:t>
            </a:r>
            <a:r>
              <a:rPr sz="6500" spc="-240" dirty="0"/>
              <a:t>Ad</a:t>
            </a:r>
            <a:r>
              <a:rPr sz="6500" spc="-95" dirty="0"/>
              <a:t>d</a:t>
            </a:r>
            <a:r>
              <a:rPr sz="6500" spc="-75" dirty="0"/>
              <a:t> </a:t>
            </a:r>
            <a:r>
              <a:rPr sz="6500" spc="-120" dirty="0"/>
              <a:t>logou</a:t>
            </a:r>
            <a:r>
              <a:rPr sz="6500" spc="10" dirty="0"/>
              <a:t>t</a:t>
            </a:r>
            <a:r>
              <a:rPr sz="6500" spc="-75" dirty="0"/>
              <a:t> </a:t>
            </a:r>
            <a:r>
              <a:rPr sz="6500" spc="-40" dirty="0"/>
              <a:t>button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160856" y="4736539"/>
            <a:ext cx="18185765" cy="4893310"/>
            <a:chOff x="1160856" y="4736539"/>
            <a:chExt cx="18185765" cy="4893310"/>
          </a:xfrm>
        </p:grpSpPr>
        <p:sp>
          <p:nvSpPr>
            <p:cNvPr id="4" name="object 4"/>
            <p:cNvSpPr/>
            <p:nvPr/>
          </p:nvSpPr>
          <p:spPr>
            <a:xfrm>
              <a:off x="1338861" y="4851719"/>
              <a:ext cx="17426940" cy="3331210"/>
            </a:xfrm>
            <a:custGeom>
              <a:avLst/>
              <a:gdLst/>
              <a:ahLst/>
              <a:cxnLst/>
              <a:rect l="l" t="t" r="r" b="b"/>
              <a:pathLst>
                <a:path w="17426940" h="3331209">
                  <a:moveTo>
                    <a:pt x="0" y="0"/>
                  </a:moveTo>
                  <a:lnTo>
                    <a:pt x="17426378" y="0"/>
                  </a:lnTo>
                  <a:lnTo>
                    <a:pt x="17426378" y="3330749"/>
                  </a:lnTo>
                  <a:lnTo>
                    <a:pt x="0" y="3330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856" y="4736539"/>
              <a:ext cx="17782390" cy="37914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9195" y="7840672"/>
              <a:ext cx="5287430" cy="17887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059195" y="7840672"/>
              <a:ext cx="5287645" cy="1788795"/>
            </a:xfrm>
            <a:custGeom>
              <a:avLst/>
              <a:gdLst/>
              <a:ahLst/>
              <a:cxnLst/>
              <a:rect l="l" t="t" r="r" b="b"/>
              <a:pathLst>
                <a:path w="5287644" h="1788795">
                  <a:moveTo>
                    <a:pt x="5129681" y="1469"/>
                  </a:moveTo>
                  <a:lnTo>
                    <a:pt x="157882" y="1469"/>
                  </a:lnTo>
                  <a:lnTo>
                    <a:pt x="127199" y="4962"/>
                  </a:lnTo>
                  <a:lnTo>
                    <a:pt x="70461" y="25949"/>
                  </a:lnTo>
                  <a:lnTo>
                    <a:pt x="25951" y="70464"/>
                  </a:lnTo>
                  <a:lnTo>
                    <a:pt x="4963" y="127200"/>
                  </a:lnTo>
                  <a:lnTo>
                    <a:pt x="183" y="194259"/>
                  </a:lnTo>
                  <a:lnTo>
                    <a:pt x="0" y="240096"/>
                  </a:lnTo>
                  <a:lnTo>
                    <a:pt x="4" y="1548655"/>
                  </a:lnTo>
                  <a:lnTo>
                    <a:pt x="183" y="1594042"/>
                  </a:lnTo>
                  <a:lnTo>
                    <a:pt x="4969" y="1661568"/>
                  </a:lnTo>
                  <a:lnTo>
                    <a:pt x="25951" y="1718287"/>
                  </a:lnTo>
                  <a:lnTo>
                    <a:pt x="70461" y="1762802"/>
                  </a:lnTo>
                  <a:lnTo>
                    <a:pt x="127182" y="1783789"/>
                  </a:lnTo>
                  <a:lnTo>
                    <a:pt x="194260" y="1788569"/>
                  </a:lnTo>
                  <a:lnTo>
                    <a:pt x="240097" y="1788752"/>
                  </a:lnTo>
                  <a:lnTo>
                    <a:pt x="5046265" y="1788752"/>
                  </a:lnTo>
                  <a:lnTo>
                    <a:pt x="5092719" y="1788569"/>
                  </a:lnTo>
                  <a:lnTo>
                    <a:pt x="5160231" y="1783789"/>
                  </a:lnTo>
                  <a:lnTo>
                    <a:pt x="5216968" y="1762802"/>
                  </a:lnTo>
                  <a:lnTo>
                    <a:pt x="5261483" y="1718287"/>
                  </a:lnTo>
                  <a:lnTo>
                    <a:pt x="5282471" y="1661551"/>
                  </a:lnTo>
                  <a:lnTo>
                    <a:pt x="5287246" y="1594492"/>
                  </a:lnTo>
                  <a:lnTo>
                    <a:pt x="5287430" y="1548655"/>
                  </a:lnTo>
                  <a:lnTo>
                    <a:pt x="5287426" y="240096"/>
                  </a:lnTo>
                  <a:lnTo>
                    <a:pt x="5287246" y="194710"/>
                  </a:lnTo>
                  <a:lnTo>
                    <a:pt x="5282465" y="127184"/>
                  </a:lnTo>
                  <a:lnTo>
                    <a:pt x="5261483" y="70464"/>
                  </a:lnTo>
                  <a:lnTo>
                    <a:pt x="5216968" y="25949"/>
                  </a:lnTo>
                  <a:lnTo>
                    <a:pt x="5160247" y="4962"/>
                  </a:lnTo>
                  <a:lnTo>
                    <a:pt x="5129681" y="1469"/>
                  </a:lnTo>
                  <a:close/>
                </a:path>
                <a:path w="5287644" h="1788795">
                  <a:moveTo>
                    <a:pt x="5047594" y="0"/>
                  </a:moveTo>
                  <a:lnTo>
                    <a:pt x="240900" y="0"/>
                  </a:lnTo>
                  <a:lnTo>
                    <a:pt x="194711" y="182"/>
                  </a:lnTo>
                  <a:lnTo>
                    <a:pt x="157882" y="1469"/>
                  </a:lnTo>
                  <a:lnTo>
                    <a:pt x="5129681" y="1469"/>
                  </a:lnTo>
                  <a:lnTo>
                    <a:pt x="5093170" y="182"/>
                  </a:lnTo>
                  <a:lnTo>
                    <a:pt x="5047594" y="0"/>
                  </a:lnTo>
                  <a:close/>
                </a:path>
                <a:path w="5287644" h="1788795">
                  <a:moveTo>
                    <a:pt x="5047594" y="0"/>
                  </a:move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18534" y="2175715"/>
            <a:ext cx="18314670" cy="7056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515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 Unicode"/>
              <a:buChar char="•"/>
              <a:tabLst>
                <a:tab pos="651510" algn="l"/>
                <a:tab pos="6521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Send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logout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URL: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solidFill>
                  <a:srgbClr val="FF2600"/>
                </a:solidFill>
                <a:latin typeface="Arial"/>
                <a:cs typeface="Arial"/>
              </a:rPr>
              <a:t>/logout</a:t>
            </a:r>
            <a:endParaRPr sz="4250">
              <a:latin typeface="Arial"/>
              <a:cs typeface="Arial"/>
            </a:endParaRPr>
          </a:p>
          <a:p>
            <a:pPr marL="1070610" lvl="1" indent="-576580">
              <a:lnSpc>
                <a:spcPct val="100000"/>
              </a:lnSpc>
              <a:spcBef>
                <a:spcPts val="4135"/>
              </a:spcBef>
              <a:buClr>
                <a:srgbClr val="5C86B9"/>
              </a:buClr>
              <a:buSzPct val="70588"/>
              <a:buFont typeface="Lucida Sans Unicode"/>
              <a:buChar char="•"/>
              <a:tabLst>
                <a:tab pos="1070610" algn="l"/>
                <a:tab pos="10712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By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must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25" dirty="0">
                <a:solidFill>
                  <a:srgbClr val="0433FF"/>
                </a:solidFill>
                <a:latin typeface="Arial"/>
                <a:cs typeface="Arial"/>
              </a:rPr>
              <a:t>POST</a:t>
            </a:r>
            <a:r>
              <a:rPr sz="4250" b="1" spc="-1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method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150">
              <a:latin typeface="Palatino Linotype"/>
              <a:cs typeface="Palatino Linotype"/>
            </a:endParaRPr>
          </a:p>
          <a:p>
            <a:pPr marL="3248660" marR="2489835" indent="-2764790">
              <a:lnSpc>
                <a:spcPts val="3710"/>
              </a:lnSpc>
            </a:pPr>
            <a:r>
              <a:rPr sz="3300" b="1" spc="-10" dirty="0">
                <a:latin typeface="Courier New"/>
                <a:cs typeface="Courier New"/>
              </a:rPr>
              <a:t>&lt;form:form</a:t>
            </a:r>
            <a:r>
              <a:rPr sz="3300" b="1" spc="114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action="${pageContext.request.contextPath}</a:t>
            </a:r>
            <a:r>
              <a:rPr sz="3300" b="1" spc="-5" dirty="0">
                <a:solidFill>
                  <a:srgbClr val="FF2600"/>
                </a:solidFill>
                <a:latin typeface="Courier New"/>
                <a:cs typeface="Courier New"/>
              </a:rPr>
              <a:t>/logout</a:t>
            </a:r>
            <a:r>
              <a:rPr sz="3300" b="1" spc="-5" dirty="0">
                <a:latin typeface="Courier New"/>
                <a:cs typeface="Courier New"/>
              </a:rPr>
              <a:t>" </a:t>
            </a:r>
            <a:r>
              <a:rPr sz="3300" b="1" spc="-1964" dirty="0">
                <a:latin typeface="Courier New"/>
                <a:cs typeface="Courier New"/>
              </a:rPr>
              <a:t> </a:t>
            </a:r>
            <a:r>
              <a:rPr sz="3300" b="1" spc="-5" dirty="0">
                <a:latin typeface="Courier New"/>
                <a:cs typeface="Courier New"/>
              </a:rPr>
              <a:t>method="</a:t>
            </a:r>
            <a:r>
              <a:rPr sz="3300" b="1" spc="-5" dirty="0">
                <a:solidFill>
                  <a:srgbClr val="0433FF"/>
                </a:solidFill>
                <a:latin typeface="Courier New"/>
                <a:cs typeface="Courier New"/>
              </a:rPr>
              <a:t>POST</a:t>
            </a:r>
            <a:r>
              <a:rPr sz="3300" b="1" spc="-5" dirty="0">
                <a:latin typeface="Courier New"/>
                <a:cs typeface="Courier New"/>
              </a:rPr>
              <a:t>"&gt;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Courier New"/>
              <a:cs typeface="Courier New"/>
            </a:endParaRPr>
          </a:p>
          <a:p>
            <a:pPr marL="1991995">
              <a:lnSpc>
                <a:spcPct val="100000"/>
              </a:lnSpc>
            </a:pPr>
            <a:r>
              <a:rPr sz="3300" b="1" spc="-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300" b="1" spc="-5" dirty="0">
                <a:solidFill>
                  <a:srgbClr val="4E9192"/>
                </a:solidFill>
                <a:latin typeface="Courier New"/>
                <a:cs typeface="Courier New"/>
              </a:rPr>
              <a:t>input</a:t>
            </a:r>
            <a:r>
              <a:rPr sz="3300" b="1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3300" b="1" spc="-5" dirty="0">
                <a:solidFill>
                  <a:srgbClr val="932192"/>
                </a:solidFill>
                <a:latin typeface="Courier New"/>
                <a:cs typeface="Courier New"/>
              </a:rPr>
              <a:t>type</a:t>
            </a:r>
            <a:r>
              <a:rPr sz="3300" b="1" spc="-5" dirty="0">
                <a:latin typeface="Courier New"/>
                <a:cs typeface="Courier New"/>
              </a:rPr>
              <a:t>=</a:t>
            </a:r>
            <a:r>
              <a:rPr sz="3300" b="1" i="1" spc="-5" dirty="0">
                <a:latin typeface="Courier New"/>
                <a:cs typeface="Courier New"/>
              </a:rPr>
              <a:t>"submit"</a:t>
            </a:r>
            <a:r>
              <a:rPr sz="3300" b="1" i="1" spc="5" dirty="0">
                <a:latin typeface="Courier New"/>
                <a:cs typeface="Courier New"/>
              </a:rPr>
              <a:t> </a:t>
            </a:r>
            <a:r>
              <a:rPr sz="3300" b="1" spc="-5" dirty="0">
                <a:solidFill>
                  <a:srgbClr val="932192"/>
                </a:solidFill>
                <a:latin typeface="Courier New"/>
                <a:cs typeface="Courier New"/>
              </a:rPr>
              <a:t>value</a:t>
            </a:r>
            <a:r>
              <a:rPr sz="3300" b="1" spc="-5" dirty="0">
                <a:latin typeface="Courier New"/>
                <a:cs typeface="Courier New"/>
              </a:rPr>
              <a:t>=</a:t>
            </a:r>
            <a:r>
              <a:rPr sz="3300" b="1" i="1" spc="-5" dirty="0">
                <a:latin typeface="Courier New"/>
                <a:cs typeface="Courier New"/>
              </a:rPr>
              <a:t>"Logout"</a:t>
            </a:r>
            <a:r>
              <a:rPr sz="3300" b="1" i="1" spc="5" dirty="0">
                <a:latin typeface="Courier New"/>
                <a:cs typeface="Courier New"/>
              </a:rPr>
              <a:t> </a:t>
            </a:r>
            <a:r>
              <a:rPr sz="3300" b="1" spc="-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Courier New"/>
              <a:cs typeface="Courier New"/>
            </a:endParaRPr>
          </a:p>
          <a:p>
            <a:pPr marL="484505">
              <a:lnSpc>
                <a:spcPct val="100000"/>
              </a:lnSpc>
            </a:pPr>
            <a:r>
              <a:rPr sz="3300" b="1" spc="-5" dirty="0">
                <a:latin typeface="Courier New"/>
                <a:cs typeface="Courier New"/>
              </a:rPr>
              <a:t>&lt;/form:form&gt;</a:t>
            </a:r>
            <a:endParaRPr sz="3300">
              <a:latin typeface="Courier New"/>
              <a:cs typeface="Courier New"/>
            </a:endParaRPr>
          </a:p>
          <a:p>
            <a:pPr marL="14745335" marR="17780" indent="-1466215">
              <a:lnSpc>
                <a:spcPts val="3960"/>
              </a:lnSpc>
              <a:spcBef>
                <a:spcPts val="268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disabled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48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5" dirty="0"/>
              <a:t>Logout</a:t>
            </a:r>
            <a:r>
              <a:rPr sz="6500" spc="-140" dirty="0"/>
              <a:t> </a:t>
            </a:r>
            <a:r>
              <a:rPr sz="6500" spc="-85" dirty="0"/>
              <a:t>process</a:t>
            </a:r>
            <a:endParaRPr sz="6500"/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06074"/>
            <a:ext cx="155149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88010" algn="l"/>
                <a:tab pos="5886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When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logout</a:t>
            </a:r>
            <a:r>
              <a:rPr sz="4250" spc="10" dirty="0">
                <a:latin typeface="Palatino Linotype"/>
                <a:cs typeface="Palatino Linotype"/>
              </a:rPr>
              <a:t> is </a:t>
            </a:r>
            <a:r>
              <a:rPr sz="4250" spc="5" dirty="0">
                <a:latin typeface="Palatino Linotype"/>
                <a:cs typeface="Palatino Linotype"/>
              </a:rPr>
              <a:t>processed,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Security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39135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269892"/>
            <a:ext cx="152431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Invalidate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65" dirty="0">
                <a:latin typeface="Palatino Linotype"/>
                <a:cs typeface="Palatino Linotype"/>
              </a:rPr>
              <a:t>user’s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HTTP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session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remove </a:t>
            </a:r>
            <a:r>
              <a:rPr sz="4250" spc="15" dirty="0">
                <a:latin typeface="Palatino Linotype"/>
                <a:cs typeface="Palatino Linotype"/>
              </a:rPr>
              <a:t>session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cookies,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25517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133709"/>
            <a:ext cx="82067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Send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back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811898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932" y="7997527"/>
            <a:ext cx="94335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13295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Append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logout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parameter:</a:t>
            </a:r>
            <a:r>
              <a:rPr sz="4250" dirty="0">
                <a:latin typeface="Palatino Linotype"/>
                <a:cs typeface="Palatino Linotype"/>
              </a:rPr>
              <a:t>	</a:t>
            </a:r>
            <a:r>
              <a:rPr sz="4250" b="1" spc="20" dirty="0">
                <a:latin typeface="Courier New"/>
                <a:cs typeface="Courier New"/>
              </a:rPr>
              <a:t>?logout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40"/>
              </a:spcBef>
            </a:pPr>
            <a:r>
              <a:rPr spc="10" dirty="0"/>
              <a:t>Step</a:t>
            </a:r>
            <a:r>
              <a:rPr spc="-60" dirty="0"/>
              <a:t> </a:t>
            </a:r>
            <a:r>
              <a:rPr spc="190" dirty="0"/>
              <a:t>3:</a:t>
            </a:r>
            <a:r>
              <a:rPr spc="-370" dirty="0"/>
              <a:t> </a:t>
            </a:r>
            <a:r>
              <a:rPr spc="-55" dirty="0"/>
              <a:t>Update</a:t>
            </a:r>
            <a:r>
              <a:rPr spc="-60" dirty="0"/>
              <a:t> </a:t>
            </a:r>
            <a:r>
              <a:rPr spc="-114" dirty="0"/>
              <a:t>login</a:t>
            </a:r>
            <a:r>
              <a:rPr spc="-60" dirty="0"/>
              <a:t> </a:t>
            </a:r>
            <a:r>
              <a:rPr spc="-55" dirty="0"/>
              <a:t>form</a:t>
            </a:r>
            <a:r>
              <a:rPr spc="-60" dirty="0"/>
              <a:t> </a:t>
            </a:r>
            <a:r>
              <a:rPr spc="60" dirty="0"/>
              <a:t>to</a:t>
            </a:r>
            <a:r>
              <a:rPr spc="-60" dirty="0"/>
              <a:t> </a:t>
            </a:r>
            <a:r>
              <a:rPr spc="-210" dirty="0"/>
              <a:t>display</a:t>
            </a:r>
            <a:r>
              <a:rPr spc="-365" dirty="0"/>
              <a:t> </a:t>
            </a:r>
            <a:r>
              <a:rPr spc="-170" dirty="0"/>
              <a:t>“logged</a:t>
            </a:r>
            <a:r>
              <a:rPr spc="-60" dirty="0"/>
              <a:t> </a:t>
            </a:r>
            <a:r>
              <a:rPr spc="-70" dirty="0"/>
              <a:t>out”</a:t>
            </a:r>
            <a:r>
              <a:rPr spc="-370" dirty="0"/>
              <a:t> </a:t>
            </a:r>
            <a:r>
              <a:rPr spc="-125" dirty="0"/>
              <a:t>message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267" y="2552666"/>
            <a:ext cx="1417637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1670" indent="-649605">
              <a:lnSpc>
                <a:spcPct val="100000"/>
              </a:lnSpc>
              <a:spcBef>
                <a:spcPts val="135"/>
              </a:spcBef>
              <a:buFont typeface="Lucida Sans Unicode"/>
              <a:buAutoNum type="arabicPeriod"/>
              <a:tabLst>
                <a:tab pos="6623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Update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login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 marL="948690" lvl="1" indent="-518159">
              <a:lnSpc>
                <a:spcPct val="100000"/>
              </a:lnSpc>
              <a:spcBef>
                <a:spcPts val="3970"/>
              </a:spcBef>
              <a:buSzPct val="97647"/>
              <a:buFont typeface="Lucida Sans Unicode"/>
              <a:buAutoNum type="arabicPeriod"/>
              <a:tabLst>
                <a:tab pos="94932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Check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logout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parameter</a:t>
            </a:r>
            <a:endParaRPr sz="4250">
              <a:latin typeface="Palatino Linotype"/>
              <a:cs typeface="Palatino Linotype"/>
            </a:endParaRPr>
          </a:p>
          <a:p>
            <a:pPr marL="948690" lvl="1" indent="-518159">
              <a:lnSpc>
                <a:spcPct val="100000"/>
              </a:lnSpc>
              <a:spcBef>
                <a:spcPts val="3970"/>
              </a:spcBef>
              <a:buSzPct val="97647"/>
              <a:buFont typeface="Lucida Sans Unicode"/>
              <a:buAutoNum type="arabicPeriod"/>
              <a:tabLst>
                <a:tab pos="94932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logout </a:t>
            </a:r>
            <a:r>
              <a:rPr sz="4250" spc="15" dirty="0">
                <a:latin typeface="Palatino Linotype"/>
                <a:cs typeface="Palatino Linotype"/>
              </a:rPr>
              <a:t>parameter </a:t>
            </a:r>
            <a:r>
              <a:rPr sz="4250" spc="10" dirty="0">
                <a:latin typeface="Palatino Linotype"/>
                <a:cs typeface="Palatino Linotype"/>
              </a:rPr>
              <a:t>exists,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show </a:t>
            </a:r>
            <a:r>
              <a:rPr sz="4250" spc="15" dirty="0">
                <a:latin typeface="Palatino Linotype"/>
                <a:cs typeface="Palatino Linotype"/>
              </a:rPr>
              <a:t>“logged out” message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1041" y="6267562"/>
            <a:ext cx="6460490" cy="2776220"/>
            <a:chOff x="901041" y="6267562"/>
            <a:chExt cx="6460490" cy="2776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041" y="6267562"/>
              <a:ext cx="6460209" cy="27757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3396" y="6298975"/>
              <a:ext cx="6355715" cy="2671445"/>
            </a:xfrm>
            <a:custGeom>
              <a:avLst/>
              <a:gdLst/>
              <a:ahLst/>
              <a:cxnLst/>
              <a:rect l="l" t="t" r="r" b="b"/>
              <a:pathLst>
                <a:path w="6355715" h="2671445">
                  <a:moveTo>
                    <a:pt x="6297255" y="673081"/>
                  </a:moveTo>
                  <a:lnTo>
                    <a:pt x="58244" y="673081"/>
                  </a:lnTo>
                  <a:lnTo>
                    <a:pt x="35571" y="677657"/>
                  </a:lnTo>
                  <a:lnTo>
                    <a:pt x="17058" y="690139"/>
                  </a:lnTo>
                  <a:lnTo>
                    <a:pt x="4576" y="708653"/>
                  </a:lnTo>
                  <a:lnTo>
                    <a:pt x="0" y="731325"/>
                  </a:lnTo>
                  <a:lnTo>
                    <a:pt x="0" y="2612812"/>
                  </a:lnTo>
                  <a:lnTo>
                    <a:pt x="4576" y="2635485"/>
                  </a:lnTo>
                  <a:lnTo>
                    <a:pt x="17058" y="2653999"/>
                  </a:lnTo>
                  <a:lnTo>
                    <a:pt x="35571" y="2666480"/>
                  </a:lnTo>
                  <a:lnTo>
                    <a:pt x="58244" y="2671056"/>
                  </a:lnTo>
                  <a:lnTo>
                    <a:pt x="6297255" y="2671056"/>
                  </a:lnTo>
                  <a:lnTo>
                    <a:pt x="6319928" y="2666480"/>
                  </a:lnTo>
                  <a:lnTo>
                    <a:pt x="6338441" y="2653998"/>
                  </a:lnTo>
                  <a:lnTo>
                    <a:pt x="6350923" y="2635485"/>
                  </a:lnTo>
                  <a:lnTo>
                    <a:pt x="6355499" y="2612812"/>
                  </a:lnTo>
                  <a:lnTo>
                    <a:pt x="6355499" y="731325"/>
                  </a:lnTo>
                  <a:lnTo>
                    <a:pt x="6350923" y="708653"/>
                  </a:lnTo>
                  <a:lnTo>
                    <a:pt x="6338441" y="690139"/>
                  </a:lnTo>
                  <a:lnTo>
                    <a:pt x="6319928" y="677657"/>
                  </a:lnTo>
                  <a:lnTo>
                    <a:pt x="6297255" y="673081"/>
                  </a:lnTo>
                  <a:close/>
                </a:path>
                <a:path w="6355715" h="2671445">
                  <a:moveTo>
                    <a:pt x="2919740" y="0"/>
                  </a:moveTo>
                  <a:lnTo>
                    <a:pt x="2803251" y="673081"/>
                  </a:lnTo>
                  <a:lnTo>
                    <a:pt x="3035902" y="673081"/>
                  </a:lnTo>
                  <a:lnTo>
                    <a:pt x="29197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33831" y="7233153"/>
            <a:ext cx="3990340" cy="1409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31165" marR="5080" indent="-419100">
              <a:lnSpc>
                <a:spcPts val="5360"/>
              </a:lnSpc>
              <a:spcBef>
                <a:spcPts val="380"/>
              </a:spcBef>
            </a:pP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r>
              <a:rPr sz="4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4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4600" b="1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4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:-)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0264" y="3292380"/>
            <a:ext cx="18578830" cy="7016750"/>
            <a:chOff x="780264" y="3292380"/>
            <a:chExt cx="18578830" cy="7016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264" y="3292380"/>
              <a:ext cx="15011610" cy="278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8799" y="5783494"/>
              <a:ext cx="5709818" cy="45254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5918" y="5832283"/>
              <a:ext cx="5591452" cy="43977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95919" y="5832282"/>
              <a:ext cx="5591810" cy="4398010"/>
            </a:xfrm>
            <a:custGeom>
              <a:avLst/>
              <a:gdLst/>
              <a:ahLst/>
              <a:cxnLst/>
              <a:rect l="l" t="t" r="r" b="b"/>
              <a:pathLst>
                <a:path w="5591809" h="4398009">
                  <a:moveTo>
                    <a:pt x="0" y="0"/>
                  </a:moveTo>
                  <a:lnTo>
                    <a:pt x="5591452" y="0"/>
                  </a:lnTo>
                  <a:lnTo>
                    <a:pt x="5591452" y="4397771"/>
                  </a:lnTo>
                  <a:lnTo>
                    <a:pt x="0" y="439777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6093" y="5614761"/>
              <a:ext cx="1524727" cy="103759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29977" y="6479730"/>
            <a:ext cx="309969" cy="2959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279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65" dirty="0"/>
              <a:t>Modif</a:t>
            </a:r>
            <a:r>
              <a:rPr sz="6500" spc="-220" dirty="0"/>
              <a:t>y</a:t>
            </a:r>
            <a:r>
              <a:rPr sz="6500" spc="-75" dirty="0"/>
              <a:t> </a:t>
            </a:r>
            <a:r>
              <a:rPr sz="6500" dirty="0"/>
              <a:t>Logi</a:t>
            </a:r>
            <a:r>
              <a:rPr sz="6500" spc="165" dirty="0"/>
              <a:t>n</a:t>
            </a:r>
            <a:r>
              <a:rPr sz="6500" spc="-75" dirty="0"/>
              <a:t> </a:t>
            </a:r>
            <a:r>
              <a:rPr sz="6500" spc="-434" dirty="0"/>
              <a:t>f</a:t>
            </a:r>
            <a:r>
              <a:rPr sz="6500" spc="-30" dirty="0"/>
              <a:t>or</a:t>
            </a:r>
            <a:r>
              <a:rPr sz="6500" spc="195" dirty="0"/>
              <a:t>m</a:t>
            </a:r>
            <a:r>
              <a:rPr sz="6500" spc="-75" dirty="0"/>
              <a:t> </a:t>
            </a:r>
            <a:r>
              <a:rPr sz="6500" spc="250" dirty="0"/>
              <a:t>-</a:t>
            </a:r>
            <a:r>
              <a:rPr sz="6500" spc="-75" dirty="0"/>
              <a:t> </a:t>
            </a:r>
            <a:r>
              <a:rPr sz="6500" spc="55" dirty="0"/>
              <a:t>c</a:t>
            </a:r>
            <a:r>
              <a:rPr sz="6500" spc="10" dirty="0"/>
              <a:t>he</a:t>
            </a:r>
            <a:r>
              <a:rPr sz="6500" spc="-85" dirty="0"/>
              <a:t>c</a:t>
            </a:r>
            <a:r>
              <a:rPr sz="6500" spc="-100" dirty="0"/>
              <a:t>k</a:t>
            </a:r>
            <a:r>
              <a:rPr sz="6500" spc="-75" dirty="0"/>
              <a:t> </a:t>
            </a:r>
            <a:r>
              <a:rPr sz="6500" spc="-434" dirty="0"/>
              <a:t>f</a:t>
            </a:r>
            <a:r>
              <a:rPr sz="6500" spc="90" dirty="0"/>
              <a:t>o</a:t>
            </a:r>
            <a:r>
              <a:rPr sz="6500" spc="155" dirty="0"/>
              <a:t>r</a:t>
            </a:r>
            <a:r>
              <a:rPr sz="6500" spc="-75" dirty="0"/>
              <a:t> </a:t>
            </a:r>
            <a:r>
              <a:rPr sz="6500" spc="-225" dirty="0"/>
              <a:t>"</a:t>
            </a:r>
            <a:r>
              <a:rPr sz="6500" spc="-135" dirty="0"/>
              <a:t>logout"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161576" y="2493985"/>
            <a:ext cx="17506315" cy="7536815"/>
            <a:chOff x="1161576" y="2493985"/>
            <a:chExt cx="17506315" cy="7536815"/>
          </a:xfrm>
        </p:grpSpPr>
        <p:sp>
          <p:nvSpPr>
            <p:cNvPr id="4" name="object 4"/>
            <p:cNvSpPr/>
            <p:nvPr/>
          </p:nvSpPr>
          <p:spPr>
            <a:xfrm>
              <a:off x="1339581" y="2609165"/>
              <a:ext cx="17150080" cy="7075805"/>
            </a:xfrm>
            <a:custGeom>
              <a:avLst/>
              <a:gdLst/>
              <a:ahLst/>
              <a:cxnLst/>
              <a:rect l="l" t="t" r="r" b="b"/>
              <a:pathLst>
                <a:path w="17150080" h="7075805">
                  <a:moveTo>
                    <a:pt x="0" y="0"/>
                  </a:moveTo>
                  <a:lnTo>
                    <a:pt x="17149950" y="0"/>
                  </a:lnTo>
                  <a:lnTo>
                    <a:pt x="17149950" y="7075472"/>
                  </a:lnTo>
                  <a:lnTo>
                    <a:pt x="0" y="707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76" y="2493985"/>
              <a:ext cx="17505959" cy="7536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77821" y="2605021"/>
            <a:ext cx="15135225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  <a:tabLst>
                <a:tab pos="942340" algn="l"/>
                <a:tab pos="2569210" algn="l"/>
                <a:tab pos="5126355" algn="l"/>
                <a:tab pos="14657069" algn="l"/>
              </a:tabLst>
            </a:pPr>
            <a:r>
              <a:rPr sz="3050" b="1" spc="-5" dirty="0">
                <a:latin typeface="Courier New"/>
                <a:cs typeface="Courier New"/>
              </a:rPr>
              <a:t>&lt;%</a:t>
            </a:r>
            <a:r>
              <a:rPr sz="3050" b="1" dirty="0">
                <a:latin typeface="Courier New"/>
                <a:cs typeface="Courier New"/>
              </a:rPr>
              <a:t>@	</a:t>
            </a:r>
            <a:r>
              <a:rPr sz="3050" b="1" spc="-5" dirty="0">
                <a:latin typeface="Courier New"/>
                <a:cs typeface="Courier New"/>
              </a:rPr>
              <a:t>tagli</a:t>
            </a:r>
            <a:r>
              <a:rPr sz="3050" b="1" dirty="0">
                <a:latin typeface="Courier New"/>
                <a:cs typeface="Courier New"/>
              </a:rPr>
              <a:t>b	</a:t>
            </a:r>
            <a:r>
              <a:rPr sz="3050" b="1" spc="-5" dirty="0">
                <a:latin typeface="Courier New"/>
                <a:cs typeface="Courier New"/>
              </a:rPr>
              <a:t>prefix="c</a:t>
            </a:r>
            <a:r>
              <a:rPr sz="3050" b="1" dirty="0">
                <a:latin typeface="Courier New"/>
                <a:cs typeface="Courier New"/>
              </a:rPr>
              <a:t>"	</a:t>
            </a:r>
            <a:r>
              <a:rPr sz="3050" b="1" spc="-5" dirty="0">
                <a:latin typeface="Courier New"/>
                <a:cs typeface="Courier New"/>
                <a:hlinkClick r:id="rId3"/>
              </a:rPr>
              <a:t>uri="http://java.sun.com/jsp/jstl/core</a:t>
            </a:r>
            <a:r>
              <a:rPr sz="3050" b="1" dirty="0">
                <a:latin typeface="Courier New"/>
                <a:cs typeface="Courier New"/>
                <a:hlinkClick r:id="rId3"/>
              </a:rPr>
              <a:t>"</a:t>
            </a:r>
            <a:r>
              <a:rPr sz="3050" b="1" dirty="0">
                <a:latin typeface="Courier New"/>
                <a:cs typeface="Courier New"/>
              </a:rPr>
              <a:t>	</a:t>
            </a:r>
            <a:r>
              <a:rPr sz="3050" b="1" spc="-5" dirty="0">
                <a:latin typeface="Courier New"/>
                <a:cs typeface="Courier New"/>
              </a:rPr>
              <a:t>%&gt;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465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tabLst>
                <a:tab pos="2569845" algn="l"/>
                <a:tab pos="5126990" algn="l"/>
              </a:tabLst>
            </a:pPr>
            <a:r>
              <a:rPr sz="3050" spc="-5" dirty="0">
                <a:latin typeface="Courier New"/>
                <a:cs typeface="Courier New"/>
              </a:rPr>
              <a:t>&lt;</a:t>
            </a:r>
            <a:r>
              <a:rPr sz="3050" spc="-5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spc="-5" dirty="0">
                <a:latin typeface="Courier New"/>
                <a:cs typeface="Courier New"/>
              </a:rPr>
              <a:t>:form	</a:t>
            </a:r>
            <a:r>
              <a:rPr sz="3050" dirty="0">
                <a:latin typeface="Courier New"/>
                <a:cs typeface="Courier New"/>
              </a:rPr>
              <a:t>action="…"	</a:t>
            </a:r>
            <a:r>
              <a:rPr sz="3050" spc="-5" dirty="0">
                <a:latin typeface="Courier New"/>
                <a:cs typeface="Courier New"/>
              </a:rPr>
              <a:t>method="…"&gt;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794" y="4364129"/>
            <a:ext cx="86264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&lt;c:if</a:t>
            </a:r>
            <a:r>
              <a:rPr sz="3050" b="1" spc="-3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test=“${param.logout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!=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null}”&gt;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56" y="5243684"/>
            <a:ext cx="74644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&lt;i&gt;You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have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been</a:t>
            </a:r>
            <a:r>
              <a:rPr sz="3050" b="1" spc="-2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logged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out.&lt;/i&gt;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7821" y="6123238"/>
            <a:ext cx="12636500" cy="356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&lt;/c:if&gt;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Courier New"/>
              <a:cs typeface="Courier New"/>
            </a:endParaRPr>
          </a:p>
          <a:p>
            <a:pPr marL="766445" marR="5080">
              <a:lnSpc>
                <a:spcPts val="3460"/>
              </a:lnSpc>
              <a:tabLst>
                <a:tab pos="11461115" algn="l"/>
                <a:tab pos="12158345" algn="l"/>
              </a:tabLst>
            </a:pPr>
            <a:r>
              <a:rPr sz="3050" spc="-5" dirty="0">
                <a:latin typeface="Courier New"/>
                <a:cs typeface="Courier New"/>
              </a:rPr>
              <a:t>User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name: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&lt;input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type="text"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name="</a:t>
            </a:r>
            <a:r>
              <a:rPr sz="3050" spc="-5" dirty="0">
                <a:solidFill>
                  <a:srgbClr val="0433FF"/>
                </a:solidFill>
                <a:latin typeface="Courier New"/>
                <a:cs typeface="Courier New"/>
              </a:rPr>
              <a:t>username</a:t>
            </a:r>
            <a:r>
              <a:rPr sz="3050" spc="-5" dirty="0">
                <a:latin typeface="Courier New"/>
                <a:cs typeface="Courier New"/>
              </a:rPr>
              <a:t>"	/&gt; 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:</a:t>
            </a:r>
            <a:r>
              <a:rPr sz="3050" spc="-5" dirty="0">
                <a:latin typeface="Courier New"/>
                <a:cs typeface="Courier New"/>
              </a:rPr>
              <a:t> &lt;inpu</a:t>
            </a:r>
            <a:r>
              <a:rPr sz="3050" dirty="0">
                <a:latin typeface="Courier New"/>
                <a:cs typeface="Courier New"/>
              </a:rPr>
              <a:t>t</a:t>
            </a:r>
            <a:r>
              <a:rPr sz="3050" spc="-5" dirty="0">
                <a:latin typeface="Courier New"/>
                <a:cs typeface="Courier New"/>
              </a:rPr>
              <a:t> type="password</a:t>
            </a:r>
            <a:r>
              <a:rPr sz="3050" dirty="0">
                <a:latin typeface="Courier New"/>
                <a:cs typeface="Courier New"/>
              </a:rPr>
              <a:t>"</a:t>
            </a:r>
            <a:r>
              <a:rPr sz="3050" spc="-5" dirty="0">
                <a:latin typeface="Courier New"/>
                <a:cs typeface="Courier New"/>
              </a:rPr>
              <a:t> name=</a:t>
            </a:r>
            <a:r>
              <a:rPr sz="3050" spc="10" dirty="0">
                <a:latin typeface="Courier New"/>
                <a:cs typeface="Courier New"/>
              </a:rPr>
              <a:t>"</a:t>
            </a:r>
            <a:r>
              <a:rPr sz="3050" dirty="0">
                <a:solidFill>
                  <a:srgbClr val="0433FF"/>
                </a:solidFill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"	</a:t>
            </a:r>
            <a:r>
              <a:rPr sz="3050" spc="-5" dirty="0">
                <a:latin typeface="Courier New"/>
                <a:cs typeface="Courier New"/>
              </a:rPr>
              <a:t>/&gt;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40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spcBef>
                <a:spcPts val="2800"/>
              </a:spcBef>
            </a:pPr>
            <a:r>
              <a:rPr sz="3050" dirty="0">
                <a:latin typeface="Courier New"/>
                <a:cs typeface="Courier New"/>
              </a:rPr>
              <a:t>&lt;/</a:t>
            </a:r>
            <a:r>
              <a:rPr sz="3050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dirty="0">
                <a:latin typeface="Courier New"/>
                <a:cs typeface="Courier New"/>
              </a:rPr>
              <a:t>:form&gt;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7573" y="2071005"/>
            <a:ext cx="40741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WEB-INF/view/plain-login.jsp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966005" y="522072"/>
            <a:ext cx="4666615" cy="2150110"/>
            <a:chOff x="14966005" y="522072"/>
            <a:chExt cx="4666615" cy="21501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6005" y="522072"/>
              <a:ext cx="4666088" cy="21498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018360" y="553480"/>
              <a:ext cx="4561840" cy="2045335"/>
            </a:xfrm>
            <a:custGeom>
              <a:avLst/>
              <a:gdLst/>
              <a:ahLst/>
              <a:cxnLst/>
              <a:rect l="l" t="t" r="r" b="b"/>
              <a:pathLst>
                <a:path w="4561840" h="2045335">
                  <a:moveTo>
                    <a:pt x="4503140" y="0"/>
                  </a:moveTo>
                  <a:lnTo>
                    <a:pt x="1321949" y="0"/>
                  </a:lnTo>
                  <a:lnTo>
                    <a:pt x="1299279" y="4578"/>
                  </a:lnTo>
                  <a:lnTo>
                    <a:pt x="1280767" y="17062"/>
                  </a:lnTo>
                  <a:lnTo>
                    <a:pt x="1268286" y="35577"/>
                  </a:lnTo>
                  <a:lnTo>
                    <a:pt x="1263710" y="58249"/>
                  </a:lnTo>
                  <a:lnTo>
                    <a:pt x="1263710" y="1462001"/>
                  </a:lnTo>
                  <a:lnTo>
                    <a:pt x="0" y="2045098"/>
                  </a:lnTo>
                  <a:lnTo>
                    <a:pt x="1573250" y="1626918"/>
                  </a:lnTo>
                  <a:lnTo>
                    <a:pt x="4503140" y="1626918"/>
                  </a:lnTo>
                  <a:lnTo>
                    <a:pt x="4525810" y="1622341"/>
                  </a:lnTo>
                  <a:lnTo>
                    <a:pt x="4544322" y="1609859"/>
                  </a:lnTo>
                  <a:lnTo>
                    <a:pt x="4556803" y="1591345"/>
                  </a:lnTo>
                  <a:lnTo>
                    <a:pt x="4561379" y="1568673"/>
                  </a:lnTo>
                  <a:lnTo>
                    <a:pt x="4561379" y="58249"/>
                  </a:lnTo>
                  <a:lnTo>
                    <a:pt x="4556803" y="35577"/>
                  </a:lnTo>
                  <a:lnTo>
                    <a:pt x="4544322" y="17062"/>
                  </a:lnTo>
                  <a:lnTo>
                    <a:pt x="4525810" y="4578"/>
                  </a:lnTo>
                  <a:lnTo>
                    <a:pt x="45031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39663" y="1065800"/>
            <a:ext cx="198183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055883" y="4223039"/>
            <a:ext cx="7969884" cy="1731645"/>
            <a:chOff x="11055883" y="4223039"/>
            <a:chExt cx="7969884" cy="17316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5883" y="4223039"/>
              <a:ext cx="7969652" cy="17316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108237" y="4254451"/>
              <a:ext cx="7865109" cy="1627505"/>
            </a:xfrm>
            <a:custGeom>
              <a:avLst/>
              <a:gdLst/>
              <a:ahLst/>
              <a:cxnLst/>
              <a:rect l="l" t="t" r="r" b="b"/>
              <a:pathLst>
                <a:path w="7865109" h="1627504">
                  <a:moveTo>
                    <a:pt x="7806704" y="0"/>
                  </a:moveTo>
                  <a:lnTo>
                    <a:pt x="4625513" y="0"/>
                  </a:lnTo>
                  <a:lnTo>
                    <a:pt x="4602843" y="4576"/>
                  </a:lnTo>
                  <a:lnTo>
                    <a:pt x="4584331" y="17058"/>
                  </a:lnTo>
                  <a:lnTo>
                    <a:pt x="4571850" y="35571"/>
                  </a:lnTo>
                  <a:lnTo>
                    <a:pt x="4567274" y="58244"/>
                  </a:lnTo>
                  <a:lnTo>
                    <a:pt x="4567274" y="217598"/>
                  </a:lnTo>
                  <a:lnTo>
                    <a:pt x="0" y="334087"/>
                  </a:lnTo>
                  <a:lnTo>
                    <a:pt x="4567274" y="450575"/>
                  </a:lnTo>
                  <a:lnTo>
                    <a:pt x="4567274" y="1568669"/>
                  </a:lnTo>
                  <a:lnTo>
                    <a:pt x="4571850" y="1591342"/>
                  </a:lnTo>
                  <a:lnTo>
                    <a:pt x="4584331" y="1609855"/>
                  </a:lnTo>
                  <a:lnTo>
                    <a:pt x="4602843" y="1622337"/>
                  </a:lnTo>
                  <a:lnTo>
                    <a:pt x="4625513" y="1626913"/>
                  </a:lnTo>
                  <a:lnTo>
                    <a:pt x="7806704" y="1626913"/>
                  </a:lnTo>
                  <a:lnTo>
                    <a:pt x="7829374" y="1622337"/>
                  </a:lnTo>
                  <a:lnTo>
                    <a:pt x="7847886" y="1609855"/>
                  </a:lnTo>
                  <a:lnTo>
                    <a:pt x="7860367" y="1591342"/>
                  </a:lnTo>
                  <a:lnTo>
                    <a:pt x="7864943" y="1568669"/>
                  </a:lnTo>
                  <a:lnTo>
                    <a:pt x="7864943" y="58244"/>
                  </a:lnTo>
                  <a:lnTo>
                    <a:pt x="7860367" y="35571"/>
                  </a:lnTo>
                  <a:lnTo>
                    <a:pt x="7847886" y="17058"/>
                  </a:lnTo>
                  <a:lnTo>
                    <a:pt x="7829374" y="4576"/>
                  </a:lnTo>
                  <a:lnTo>
                    <a:pt x="780670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756453" y="4269892"/>
            <a:ext cx="312610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3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logout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param</a:t>
            </a:r>
            <a:endParaRPr sz="3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48584" y="4762023"/>
            <a:ext cx="2148205" cy="10331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58750" marR="5080" indent="-146685">
              <a:lnSpc>
                <a:spcPts val="3879"/>
              </a:lnSpc>
              <a:spcBef>
                <a:spcPts val="370"/>
              </a:spcBef>
            </a:pP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350" b="1" spc="-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1041</Words>
  <Application>Microsoft Office PowerPoint</Application>
  <PresentationFormat>Custom</PresentationFormat>
  <Paragraphs>189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Comic Sans MS</vt:lpstr>
      <vt:lpstr>Courier New</vt:lpstr>
      <vt:lpstr>Lucida Sans Unicode</vt:lpstr>
      <vt:lpstr>Microsoft Tai Le</vt:lpstr>
      <vt:lpstr>Palatino Linotype</vt:lpstr>
      <vt:lpstr>Times New Roman</vt:lpstr>
      <vt:lpstr>Trebuchet MS</vt:lpstr>
      <vt:lpstr>Office Theme</vt:lpstr>
      <vt:lpstr>1_Office Theme</vt:lpstr>
      <vt:lpstr>Spring Security - Logout</vt:lpstr>
      <vt:lpstr>Logging Out</vt:lpstr>
      <vt:lpstr>Development Process</vt:lpstr>
      <vt:lpstr>Step 1: Add Logout support to Spring Security Configuration</vt:lpstr>
      <vt:lpstr>Step 2: Add logout button</vt:lpstr>
      <vt:lpstr>Step 2: Add logout button</vt:lpstr>
      <vt:lpstr>Logout process</vt:lpstr>
      <vt:lpstr>Step 3: Update login form to display “logged out” message</vt:lpstr>
      <vt:lpstr>Modify Login form - check for "logout"</vt:lpstr>
      <vt:lpstr>Modify Login form - check for "logout"</vt:lpstr>
      <vt:lpstr>Cross Site Request Forgery (CSRF)</vt:lpstr>
      <vt:lpstr>Earlier in the course …</vt:lpstr>
      <vt:lpstr>Spring Security</vt:lpstr>
      <vt:lpstr>What is CSRF?</vt:lpstr>
      <vt:lpstr>CSRF Examples</vt:lpstr>
      <vt:lpstr>CSRF Protection</vt:lpstr>
      <vt:lpstr>Spring Security Overview</vt:lpstr>
      <vt:lpstr>Spring Security’s CSRF Protection</vt:lpstr>
      <vt:lpstr>When to use CSRF Protection?</vt:lpstr>
      <vt:lpstr>Use Spring Security CSRF Protection</vt:lpstr>
      <vt:lpstr>Manually add CSRF token</vt:lpstr>
      <vt:lpstr>What happens if you don’t include CSRF token?</vt:lpstr>
      <vt:lpstr>CSRF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11-spring-security-logout.pdf</dc:title>
  <dc:subject>luv2code</dc:subject>
  <dc:creator>www.luv2code.com</dc:creator>
  <cp:keywords>luv2code</cp:keywords>
  <cp:lastModifiedBy>Shaurya Jaiswal</cp:lastModifiedBy>
  <cp:revision>2</cp:revision>
  <dcterms:created xsi:type="dcterms:W3CDTF">2022-08-22T18:41:43Z</dcterms:created>
  <dcterms:modified xsi:type="dcterms:W3CDTF">2022-08-23T05:55:49Z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2017-12-05T00:00:00Z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